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0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28E8-8747-45AF-A817-0B6EC97991D3}" type="datetimeFigureOut">
              <a:rPr lang="es-CO" smtClean="0"/>
              <a:pPr/>
              <a:t>03/08/2014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0D56-F7EF-4163-89DD-4858022557C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8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03/08/2014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527410" y="2420888"/>
            <a:ext cx="8165380" cy="324036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ORDEN </a:t>
            </a:r>
            <a:r>
              <a:rPr lang="es-MX" sz="2400" dirty="0">
                <a:solidFill>
                  <a:srgbClr val="663300"/>
                </a:solidFill>
                <a:latin typeface="Candara" panose="020E0502030303020204" pitchFamily="34" charset="0"/>
              </a:rPr>
              <a:t>SEGLAR DE CARMELITAS DESCALZOS</a:t>
            </a: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III REUNIÓN CICLA BOLIVARIANA OCDS</a:t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</a:t>
            </a: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ECUADOR – PERÚ – COLOMBIA</a:t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Agosto 24 al 29 de 2014</a:t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Villa de Leyva (Boyacá) - COLOMBIA</a:t>
            </a:r>
            <a:endParaRPr lang="es-CO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91" name="90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3923928" y="943060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9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720080" cy="8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92 Imagen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28" y="5809646"/>
            <a:ext cx="649600" cy="91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9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469776" y="3789040"/>
            <a:ext cx="8165380" cy="25202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Comunidad </a:t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anose="020E0502030303020204" pitchFamily="34" charset="0"/>
              </a:rPr>
              <a:t>“</a:t>
            </a:r>
            <a:r>
              <a:rPr lang="es-CO" sz="2800" b="0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anose="020E0502030303020204" pitchFamily="34" charset="0"/>
              </a:rPr>
              <a:t>Virgen maría del Monte Carmelo y Santa Teresa</a:t>
            </a:r>
            <a:r>
              <a:rPr lang="es-CO" sz="3200" b="0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anose="020E0502030303020204" pitchFamily="34" charset="0"/>
              </a:rPr>
              <a:t>”</a:t>
            </a: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Tandil,  Argentina –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País Invitado</a:t>
            </a:r>
            <a:r>
              <a:rPr lang="es-CO" sz="2400" b="0" dirty="0" smtClean="0">
                <a:solidFill>
                  <a:srgbClr val="663300"/>
                </a:solidFill>
                <a:effectLst/>
              </a:rPr>
              <a:t/>
            </a:r>
            <a:br>
              <a:rPr lang="es-CO" sz="2400" b="0" dirty="0" smtClean="0">
                <a:solidFill>
                  <a:srgbClr val="663300"/>
                </a:solidFill>
                <a:effectLst/>
              </a:rPr>
            </a:br>
            <a:endParaRPr lang="es-CO" sz="2400" b="0" cap="all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869950"/>
            <a:ext cx="53244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82344"/>
            <a:ext cx="7851648" cy="2075656"/>
          </a:xfrm>
        </p:spPr>
        <p:txBody>
          <a:bodyPr>
            <a:normAutofit fontScale="90000"/>
          </a:bodyPr>
          <a:lstStyle/>
          <a:p>
            <a:pPr algn="l"/>
            <a:r>
              <a:rPr lang="es-CO" sz="27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27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7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Fecha de Fundación y Fundador: </a:t>
            </a:r>
            <a:r>
              <a:rPr lang="es-CO" sz="27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No figura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CO" sz="27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Parroquia: 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Nuestra Sra. del Carmen, Tandil, Argentina</a:t>
            </a:r>
            <a:r>
              <a:rPr lang="es-CO" sz="27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ndara" pitchFamily="34" charset="0"/>
              </a:rPr>
              <a:t/>
            </a:r>
            <a:br>
              <a:rPr lang="es-CO" sz="27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ndara" pitchFamily="34" charset="0"/>
              </a:rPr>
            </a:br>
            <a:r>
              <a:rPr lang="es-CO" sz="27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ndara" pitchFamily="34" charset="0"/>
              </a:rPr>
              <a:t>Primeros Miembros:</a:t>
            </a:r>
            <a:br>
              <a:rPr lang="es-CO" sz="27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Ángela Guerrero de Cano – Ángela de la Virgen del Carmen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Catalina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Bonavetti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de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Gregorini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– Catalina de la Virgen del Carmen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Leonides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Lozano –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Leonides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de Santa Teresita del Niño Jesús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Inés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Simonini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– Inés de la Virgen del Carmen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Ana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Garaguso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de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Smitt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– Ana de Santa Teresa de Jesús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Saturnina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Pocorena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de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Forese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– Saturnina de San Juan de la Cruz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·         Roberto </a:t>
            </a:r>
            <a:r>
              <a:rPr lang="es-AR" sz="2700" b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Bérgolo</a:t>
            </a:r>
            <a: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– Roberto de Santa Teresita del Niño Jesús</a:t>
            </a:r>
            <a:br>
              <a:rPr lang="es-AR" sz="2700" b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</a:br>
            <a:r>
              <a:rPr lang="es-AR" sz="2400" dirty="0" smtClean="0"/>
              <a:t/>
            </a:r>
            <a:br>
              <a:rPr lang="es-AR" sz="2400" dirty="0" smtClean="0"/>
            </a:br>
            <a:endParaRPr lang="es-CO" sz="2800" b="0" dirty="0">
              <a:solidFill>
                <a:srgbClr val="6633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3688" y="6093296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u="sng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Erección Canónica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: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17 de abril de 1961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0945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388424" y="625771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011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915816" y="476672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Aspectos Relevantes</a:t>
            </a:r>
            <a:endParaRPr lang="es-CO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41389" y="1052736"/>
            <a:ext cx="86026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La comunidad actual tuvo su inicio en agosto del año 2006 (desconociendo en ese</a:t>
            </a:r>
          </a:p>
          <a:p>
            <a:r>
              <a:rPr lang="es-AR" dirty="0" smtClean="0"/>
              <a:t> momento que en la misma Parroquia había habido otra comunidad) el nombre </a:t>
            </a:r>
          </a:p>
          <a:p>
            <a:r>
              <a:rPr lang="es-AR" dirty="0" smtClean="0"/>
              <a:t>elegido fue “San Elías”. Transcurridos dos años, llegó la noticia a través de un </a:t>
            </a:r>
          </a:p>
          <a:p>
            <a:r>
              <a:rPr lang="es-AR" dirty="0" smtClean="0"/>
              <a:t>ministro que le llevaba la Eucaristía que una señora llamada Saturnina le decía </a:t>
            </a:r>
          </a:p>
          <a:p>
            <a:r>
              <a:rPr lang="es-AR" dirty="0" smtClean="0"/>
              <a:t>que era terciaria carmelita de la Parroquia del Carmen y que al contarle que en la</a:t>
            </a:r>
          </a:p>
          <a:p>
            <a:r>
              <a:rPr lang="es-AR" dirty="0" smtClean="0"/>
              <a:t> actualidad había una comunidad seglar se puso muy feliz ya que llevaba más de </a:t>
            </a:r>
          </a:p>
          <a:p>
            <a:r>
              <a:rPr lang="es-AR" dirty="0" smtClean="0"/>
              <a:t>veinte años rezando para que continuara la orden Seglar en Tandil. Ella era la única</a:t>
            </a:r>
          </a:p>
          <a:p>
            <a:r>
              <a:rPr lang="es-AR" dirty="0" smtClean="0"/>
              <a:t> que vivía y en ese momento tenía  103 años. Se acuerda inmediatamente un</a:t>
            </a:r>
          </a:p>
          <a:p>
            <a:r>
              <a:rPr lang="es-AR" dirty="0" smtClean="0"/>
              <a:t> encuentro con Saturnina, el cual no se pudo concretar porque partió un día antes a la</a:t>
            </a:r>
          </a:p>
          <a:p>
            <a:r>
              <a:rPr lang="es-AR" dirty="0" smtClean="0"/>
              <a:t> casa del Padre. No obstante se encargó de preparar algunas de sus pertenencias</a:t>
            </a:r>
          </a:p>
          <a:p>
            <a:r>
              <a:rPr lang="es-AR" dirty="0" smtClean="0"/>
              <a:t> para enviarnos, su manual de la Venerable Orden Tercera del Carmen, una foto y </a:t>
            </a:r>
          </a:p>
          <a:p>
            <a:r>
              <a:rPr lang="es-AR" dirty="0" smtClean="0"/>
              <a:t>una tarjeta donde estaba su promesa. En el año 2012 con motivo de una revisión del </a:t>
            </a:r>
          </a:p>
          <a:p>
            <a:r>
              <a:rPr lang="es-AR" b="1" dirty="0" err="1" smtClean="0"/>
              <a:t>Conspectus</a:t>
            </a:r>
            <a:r>
              <a:rPr lang="es-AR" b="1" dirty="0" smtClean="0"/>
              <a:t> </a:t>
            </a:r>
            <a:r>
              <a:rPr lang="es-AR" b="1" dirty="0" err="1" smtClean="0"/>
              <a:t>Ordinis</a:t>
            </a:r>
            <a:r>
              <a:rPr lang="es-AR" b="1" dirty="0" smtClean="0"/>
              <a:t> </a:t>
            </a:r>
            <a:r>
              <a:rPr lang="es-AR" b="1" dirty="0" err="1" smtClean="0"/>
              <a:t>Carmelitarum</a:t>
            </a:r>
            <a:r>
              <a:rPr lang="es-AR" b="1" dirty="0" smtClean="0"/>
              <a:t> </a:t>
            </a:r>
            <a:r>
              <a:rPr lang="es-AR" b="1" dirty="0" err="1" smtClean="0"/>
              <a:t>Discalceatorum</a:t>
            </a:r>
            <a:r>
              <a:rPr lang="es-AR" dirty="0" smtClean="0"/>
              <a:t>, el delegado para la Orden</a:t>
            </a:r>
          </a:p>
          <a:p>
            <a:r>
              <a:rPr lang="es-AR" dirty="0" smtClean="0"/>
              <a:t> Seglar de Argentina nos informa que la comunidad de Tandil tenía erección </a:t>
            </a:r>
          </a:p>
          <a:p>
            <a:r>
              <a:rPr lang="es-AR" dirty="0" smtClean="0"/>
              <a:t>canónica desde el año 1961. Luego en la Parroquia apareció el libro con las promesas</a:t>
            </a:r>
          </a:p>
          <a:p>
            <a:r>
              <a:rPr lang="es-AR" dirty="0" smtClean="0"/>
              <a:t> de los miembros fundadores en dónde figuraba además que el nombre de la </a:t>
            </a:r>
          </a:p>
          <a:p>
            <a:r>
              <a:rPr lang="es-AR" dirty="0" smtClean="0"/>
              <a:t>comunidad era Virgen María del Monte Carmelo y Santa Teresa.</a:t>
            </a:r>
          </a:p>
          <a:p>
            <a:r>
              <a:rPr lang="es-AR" dirty="0" smtClean="0"/>
              <a:t>A partir de ese momento tomamos ese nombre para la comunidad y San Elías pasó</a:t>
            </a:r>
          </a:p>
          <a:p>
            <a:r>
              <a:rPr lang="es-AR" dirty="0" smtClean="0"/>
              <a:t> a ser nuestro padre espiritual.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1043608" y="2060848"/>
            <a:ext cx="71806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Actualmente somos… 4 integrantes</a:t>
            </a:r>
            <a:endParaRPr lang="es-CO" sz="2800" dirty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endParaRPr lang="es-CO" sz="2800" dirty="0" smtClean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Estadísticas: </a:t>
            </a:r>
            <a:r>
              <a:rPr lang="es-AR" sz="28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2 con promesas temporales,</a:t>
            </a:r>
          </a:p>
          <a:p>
            <a:r>
              <a:rPr lang="es-AR" sz="28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2 admitidas que harán sus primeras promesas</a:t>
            </a:r>
          </a:p>
          <a:p>
            <a:r>
              <a:rPr lang="es-AR" sz="28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Dios mediante, el próximo 24 de octubre.</a:t>
            </a:r>
            <a:r>
              <a:rPr lang="es-AR" sz="2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115616" y="33265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ANTES…</a:t>
            </a:r>
            <a:endParaRPr lang="es-AR" sz="4400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145" name="Picture 1" descr="C:\Users\Usuario\Downloads\escanear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80987">
            <a:off x="416693" y="941330"/>
            <a:ext cx="7984141" cy="5443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899592" y="692696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AHORA…</a:t>
            </a:r>
            <a:endParaRPr lang="es-AR" sz="3600" dirty="0"/>
          </a:p>
        </p:txBody>
      </p:sp>
      <p:pic>
        <p:nvPicPr>
          <p:cNvPr id="4097" name="Picture 1" descr="C:\Users\Usuario\Downloads\P10508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9204">
            <a:off x="3792330" y="863903"/>
            <a:ext cx="4770393" cy="575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179512" y="2780928"/>
            <a:ext cx="3347864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</a:t>
            </a:r>
            <a:r>
              <a:rPr lang="en-US" dirty="0" err="1" smtClean="0"/>
              <a:t>acompañadas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Simón</a:t>
            </a:r>
            <a:r>
              <a:rPr lang="en-US" dirty="0" smtClean="0"/>
              <a:t>, </a:t>
            </a:r>
            <a:r>
              <a:rPr lang="en-US" dirty="0" err="1" smtClean="0"/>
              <a:t>postulante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endParaRPr lang="en-US" dirty="0" smtClean="0"/>
          </a:p>
          <a:p>
            <a:r>
              <a:rPr lang="en-US" dirty="0" err="1" smtClean="0"/>
              <a:t>Fraile</a:t>
            </a:r>
            <a:r>
              <a:rPr lang="en-US" dirty="0" smtClean="0"/>
              <a:t> Carmelita </a:t>
            </a:r>
            <a:r>
              <a:rPr lang="en-US" dirty="0" err="1" smtClean="0"/>
              <a:t>Descalzo</a:t>
            </a:r>
            <a:r>
              <a:rPr lang="en-US" dirty="0" smtClean="0"/>
              <a:t> – </a:t>
            </a:r>
            <a:r>
              <a:rPr lang="en-US" dirty="0" err="1" smtClean="0"/>
              <a:t>vocación</a:t>
            </a:r>
            <a:r>
              <a:rPr lang="en-US" dirty="0" smtClean="0"/>
              <a:t> de </a:t>
            </a:r>
            <a:r>
              <a:rPr lang="en-US" dirty="0" err="1" smtClean="0"/>
              <a:t>Tandil</a:t>
            </a:r>
            <a:r>
              <a:rPr lang="en-US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23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2">
      <a:dk1>
        <a:srgbClr val="4E3B30"/>
      </a:dk1>
      <a:lt1>
        <a:srgbClr val="4E3B30"/>
      </a:lt1>
      <a:dk2>
        <a:srgbClr val="FBEEC9"/>
      </a:dk2>
      <a:lt2>
        <a:srgbClr val="FBEEC9"/>
      </a:lt2>
      <a:accent1>
        <a:srgbClr val="4E3B3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BEEC9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181</Words>
  <Application>Microsoft Office PowerPoint</Application>
  <PresentationFormat>Presentación en pantalla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    ORDEN SEGLAR DE CARMELITAS DESCALZOS  III REUNIÓN CICLA BOLIVARIANA OCDS    ECUADOR – PERÚ – COLOMBIA  Agosto 24 al 29 de 2014  Villa de Leyva (Boyacá) - COLOMBIA</vt:lpstr>
      <vt:lpstr>   Comunidad  “Virgen maría del Monte Carmelo y Santa Teresa”   Tandil,  Argentina – País Invitado </vt:lpstr>
      <vt:lpstr> Fecha de Fundación y Fundador: No figura Parroquia: Nuestra Sra. del Carmen, Tandil, Argentina Primeros Miembros: ·         Ángela Guerrero de Cano – Ángela de la Virgen del Carmen ·         Catalina Bonavetti de Gregorini – Catalina de la Virgen del Carmen ·         Leonides Lozano – Leonides de Santa Teresita del Niño Jesús ·         Inés Simonini – Inés de la Virgen del Carmen ·         Ana Garaguso de Smitt – Ana de Santa Teresa de Jesús ·         Saturnina Pocorena de Forese – Saturnina de San Juan de la Cruz ·         Roberto Bérgolo – Roberto de Santa Teresita del Niño Jesús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53</cp:revision>
  <dcterms:created xsi:type="dcterms:W3CDTF">2014-07-11T02:19:00Z</dcterms:created>
  <dcterms:modified xsi:type="dcterms:W3CDTF">2014-08-03T17:32:37Z</dcterms:modified>
</cp:coreProperties>
</file>