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259" r:id="rId3"/>
    <p:sldId id="261" r:id="rId4"/>
    <p:sldId id="262" r:id="rId5"/>
    <p:sldId id="264" r:id="rId6"/>
    <p:sldId id="265" r:id="rId7"/>
    <p:sldId id="263" r:id="rId8"/>
    <p:sldId id="267" r:id="rId9"/>
    <p:sldId id="268" r:id="rId10"/>
  </p:sldIdLst>
  <p:sldSz cx="9144000" cy="6858000" type="screen4x3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2" autoAdjust="0"/>
    <p:restoredTop sz="94660"/>
  </p:normalViewPr>
  <p:slideViewPr>
    <p:cSldViewPr>
      <p:cViewPr>
        <p:scale>
          <a:sx n="108" d="100"/>
          <a:sy n="108" d="100"/>
        </p:scale>
        <p:origin x="-64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7BECBF7-830D-483D-B8C0-0D9BFE42AD33}" type="datetimeFigureOut">
              <a:rPr lang="es-CO"/>
              <a:pPr>
                <a:defRPr/>
              </a:pPr>
              <a:t>31/07/2014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42259A-C9A2-4F8C-B616-87A30A55B8B7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33241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F01502-A8F9-442E-BD25-4B852B55BE97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3587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C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E2FB-F3AB-4F53-ABE7-F0FDFDA1969F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3587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C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2BF196-2EBF-435F-B0E9-2DBF1B525F06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3587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C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08AB22-970A-4C23-A118-CE12740BB354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3587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CO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CFB145-4633-49E4-B8A0-54DBB5ACEB38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3587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C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3CCC9C-B3E5-4D4D-B71D-4B551132B2DD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3587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CO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FA9465-1686-43E6-A60C-099F087A4C3B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3587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C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E1E13-CE50-460B-A3ED-F07C64B8CC33}" type="datetimeFigureOut">
              <a:rPr lang="es-CO"/>
              <a:pPr>
                <a:defRPr/>
              </a:pPr>
              <a:t>31/07/2014</a:t>
            </a:fld>
            <a:endParaRPr lang="es-CO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2DCEB-425A-4654-9260-8A4875DB651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C2643-6DC9-4ADF-BA8F-B2D5AF9D6041}" type="datetimeFigureOut">
              <a:rPr lang="es-CO"/>
              <a:pPr>
                <a:defRPr/>
              </a:pPr>
              <a:t>31/07/2014</a:t>
            </a:fld>
            <a:endParaRPr lang="es-CO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5B82C-2C59-41F4-A98B-D1FD7A69BA7C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BB93A-086C-4D27-BB08-3BBEAC42A121}" type="datetimeFigureOut">
              <a:rPr lang="es-CO"/>
              <a:pPr>
                <a:defRPr/>
              </a:pPr>
              <a:t>31/07/2014</a:t>
            </a:fld>
            <a:endParaRPr lang="es-CO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13043-B4B9-4673-ACF7-2EE47F94A605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1AF10-3CEC-4C7D-9717-AE9620E82EC7}" type="datetimeFigureOut">
              <a:rPr lang="es-CO"/>
              <a:pPr>
                <a:defRPr/>
              </a:pPr>
              <a:t>31/07/2014</a:t>
            </a:fld>
            <a:endParaRPr lang="es-CO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325C6-E617-4543-A6A7-6C93E7FEA2AA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67A18-E31F-4CA2-8019-BB8802D28CD5}" type="datetimeFigureOut">
              <a:rPr lang="es-CO"/>
              <a:pPr>
                <a:defRPr/>
              </a:pPr>
              <a:t>31/07/2014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24C70-239F-4CDB-AB16-A0F0DE70834C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CCE5E-35DC-4E6D-BDB1-F7262A8162AE}" type="datetimeFigureOut">
              <a:rPr lang="es-CO"/>
              <a:pPr>
                <a:defRPr/>
              </a:pPr>
              <a:t>31/07/2014</a:t>
            </a:fld>
            <a:endParaRPr lang="es-CO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7D928-E9D6-4CAA-9C8B-17E20A1FB320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89F7D-3041-43AD-B3DB-7102D9618251}" type="datetimeFigureOut">
              <a:rPr lang="es-CO"/>
              <a:pPr>
                <a:defRPr/>
              </a:pPr>
              <a:t>31/07/2014</a:t>
            </a:fld>
            <a:endParaRPr lang="es-CO"/>
          </a:p>
        </p:txBody>
      </p:sp>
      <p:sp>
        <p:nvSpPr>
          <p:cNvPr id="8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BDDC8-1D00-48B5-AA4F-96753899077C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E2F77-C785-4D14-9711-D8986DD9DDB2}" type="datetimeFigureOut">
              <a:rPr lang="es-CO"/>
              <a:pPr>
                <a:defRPr/>
              </a:pPr>
              <a:t>31/07/2014</a:t>
            </a:fld>
            <a:endParaRPr lang="es-CO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E0E6B-F2BC-4E75-BC31-377669E99BBF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4844A-88F9-4876-ACF2-82A2E735E0F8}" type="datetimeFigureOut">
              <a:rPr lang="es-CO"/>
              <a:pPr>
                <a:defRPr/>
              </a:pPr>
              <a:t>31/07/2014</a:t>
            </a:fld>
            <a:endParaRPr lang="es-CO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9D97A-16CF-4B3C-BB8D-881A489B347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58A69-0F7D-4D1E-AF24-A7E8AC6F97B4}" type="datetimeFigureOut">
              <a:rPr lang="es-CO"/>
              <a:pPr>
                <a:defRPr/>
              </a:pPr>
              <a:t>31/07/2014</a:t>
            </a:fld>
            <a:endParaRPr lang="es-CO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400DF-E53F-4D03-9C52-D805C4B318F1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Recortar y redondear rectángulo de esquina sencilla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4E3B30"/>
              </a:solidFill>
            </a:endParaRPr>
          </a:p>
        </p:txBody>
      </p:sp>
      <p:sp>
        <p:nvSpPr>
          <p:cNvPr id="6" name="11 Triángulo rectángulo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4E3B30"/>
              </a:solidFill>
            </a:endParaRPr>
          </a:p>
        </p:txBody>
      </p:sp>
      <p:sp>
        <p:nvSpPr>
          <p:cNvPr id="7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4E3B30"/>
              </a:solidFill>
              <a:latin typeface="+mn-lt"/>
              <a:cs typeface="+mn-cs"/>
            </a:endParaRPr>
          </a:p>
        </p:txBody>
      </p:sp>
      <p:sp>
        <p:nvSpPr>
          <p:cNvPr id="8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4E3B30"/>
              </a:solidFill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5149E-9F8B-4BBF-8C21-67C0323C13CA}" type="datetimeFigureOut">
              <a:rPr lang="es-CO"/>
              <a:pPr>
                <a:defRPr/>
              </a:pPr>
              <a:t>31/07/2014</a:t>
            </a:fld>
            <a:endParaRPr lang="es-CO"/>
          </a:p>
        </p:txBody>
      </p:sp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1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7C0FC-B238-45B6-9E99-4E5FEF464BB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4E3B30"/>
              </a:solidFill>
              <a:latin typeface="+mn-lt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4E3B30"/>
              </a:solidFill>
              <a:latin typeface="+mn-lt"/>
              <a:cs typeface="+mn-cs"/>
            </a:endParaRPr>
          </a:p>
        </p:txBody>
      </p:sp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BEEC9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3E801F-50A2-449F-ABF9-7B6B72D9B9F9}" type="datetimeFigureOut">
              <a:rPr lang="es-CO"/>
              <a:pPr>
                <a:defRPr/>
              </a:pPr>
              <a:t>31/07/2014</a:t>
            </a:fld>
            <a:endParaRPr lang="es-CO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BEEC9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BEEC9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945FAF-17D0-48D6-AB59-49A7B8EB385A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  <p:grpSp>
        <p:nvGrpSpPr>
          <p:cNvPr id="1033" name="1 Grupo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E3B30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E3B30"/>
                </a:solidFill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B58B8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B58B8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C3986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1660525" y="3089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D4006F"/>
              </a:buClr>
              <a:buFontTx/>
              <a:buChar char="o"/>
            </a:pPr>
            <a:endParaRPr lang="en-US" altLang="es-CO" sz="2400">
              <a:solidFill>
                <a:srgbClr val="4E3B30"/>
              </a:solidFill>
              <a:latin typeface="Times New Roman" pitchFamily="18" charset="0"/>
            </a:endParaRPr>
          </a:p>
        </p:txBody>
      </p:sp>
      <p:sp>
        <p:nvSpPr>
          <p:cNvPr id="580611" name="Rectangle 3"/>
          <p:cNvSpPr>
            <a:spLocks noChangeArrowheads="1"/>
          </p:cNvSpPr>
          <p:nvPr/>
        </p:nvSpPr>
        <p:spPr bwMode="auto">
          <a:xfrm>
            <a:off x="685800" y="609600"/>
            <a:ext cx="784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altLang="es-CO" sz="3200" b="1">
                <a:solidFill>
                  <a:srgbClr val="4E3B30"/>
                </a:solidFill>
              </a:rPr>
              <a:t/>
            </a:r>
            <a:br>
              <a:rPr lang="es-ES_tradnl" altLang="es-CO" sz="3200" b="1">
                <a:solidFill>
                  <a:srgbClr val="4E3B30"/>
                </a:solidFill>
              </a:rPr>
            </a:br>
            <a:endParaRPr lang="es-ES_tradnl" altLang="es-CO" sz="2800" b="1">
              <a:solidFill>
                <a:srgbClr val="4E3B30"/>
              </a:solidFill>
            </a:endParaRPr>
          </a:p>
        </p:txBody>
      </p:sp>
      <p:sp>
        <p:nvSpPr>
          <p:cNvPr id="90" name="1 Título"/>
          <p:cNvSpPr>
            <a:spLocks noGrp="1"/>
          </p:cNvSpPr>
          <p:nvPr>
            <p:ph type="ctrTitle"/>
          </p:nvPr>
        </p:nvSpPr>
        <p:spPr>
          <a:xfrm>
            <a:off x="527410" y="2420888"/>
            <a:ext cx="8165380" cy="324036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O" sz="2400" dirty="0" smtClean="0">
                <a:solidFill>
                  <a:srgbClr val="663300"/>
                </a:solidFill>
                <a:latin typeface="Candara" panose="020E0502030303020204" pitchFamily="34" charset="0"/>
              </a:rPr>
              <a:t/>
            </a:r>
            <a:br>
              <a:rPr lang="es-CO" sz="2400" dirty="0" smtClean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CO" sz="2400" dirty="0">
                <a:solidFill>
                  <a:srgbClr val="663300"/>
                </a:solidFill>
                <a:latin typeface="Candara" panose="020E0502030303020204" pitchFamily="34" charset="0"/>
              </a:rPr>
              <a:t/>
            </a:r>
            <a:br>
              <a:rPr lang="es-CO" sz="2400" dirty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CO" sz="2400" dirty="0" smtClean="0">
                <a:solidFill>
                  <a:srgbClr val="663300"/>
                </a:solidFill>
                <a:latin typeface="Candara" panose="020E0502030303020204" pitchFamily="34" charset="0"/>
              </a:rPr>
              <a:t/>
            </a:r>
            <a:br>
              <a:rPr lang="es-CO" sz="2400" dirty="0" smtClean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CO" sz="2400" dirty="0">
                <a:solidFill>
                  <a:srgbClr val="663300"/>
                </a:solidFill>
                <a:latin typeface="Candara" panose="020E0502030303020204" pitchFamily="34" charset="0"/>
              </a:rPr>
              <a:t/>
            </a:r>
            <a:br>
              <a:rPr lang="es-CO" sz="2400" dirty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MX" sz="2400" dirty="0" smtClean="0">
                <a:solidFill>
                  <a:srgbClr val="663300"/>
                </a:solidFill>
                <a:latin typeface="Candara" panose="020E0502030303020204" pitchFamily="34" charset="0"/>
              </a:rPr>
              <a:t>ORDEN </a:t>
            </a:r>
            <a:r>
              <a:rPr lang="es-MX" sz="2400" dirty="0">
                <a:solidFill>
                  <a:srgbClr val="663300"/>
                </a:solidFill>
                <a:latin typeface="Candara" panose="020E0502030303020204" pitchFamily="34" charset="0"/>
              </a:rPr>
              <a:t>SEGLAR DE CARMELITAS DESCALZOS</a:t>
            </a:r>
            <a:r>
              <a:rPr lang="es-CO" sz="2400" dirty="0" smtClean="0">
                <a:solidFill>
                  <a:srgbClr val="663300"/>
                </a:solidFill>
                <a:latin typeface="Candara" panose="020E0502030303020204" pitchFamily="34" charset="0"/>
              </a:rPr>
              <a:t/>
            </a:r>
            <a:br>
              <a:rPr lang="es-CO" sz="2400" dirty="0" smtClean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CO" sz="2400" dirty="0" smtClean="0">
                <a:solidFill>
                  <a:srgbClr val="663300"/>
                </a:solidFill>
                <a:latin typeface="Candara" panose="020E0502030303020204" pitchFamily="34" charset="0"/>
              </a:rPr>
              <a:t/>
            </a:r>
            <a:br>
              <a:rPr lang="es-CO" sz="2400" dirty="0" smtClean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CO" sz="2400" dirty="0" smtClean="0">
                <a:solidFill>
                  <a:srgbClr val="663300"/>
                </a:solidFill>
                <a:latin typeface="Candara" panose="020E0502030303020204" pitchFamily="34" charset="0"/>
              </a:rPr>
              <a:t>III REUNIÓN CICLA BOLIVARIANA OCDS</a:t>
            </a:r>
            <a:br>
              <a:rPr lang="es-CO" sz="2400" dirty="0" smtClean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MX" sz="2400" dirty="0" smtClean="0">
                <a:solidFill>
                  <a:srgbClr val="663300"/>
                </a:solidFill>
                <a:latin typeface="Candara" panose="020E0502030303020204" pitchFamily="34" charset="0"/>
              </a:rPr>
              <a:t> </a:t>
            </a:r>
            <a:r>
              <a:rPr lang="es-CO" sz="2400" dirty="0" smtClean="0">
                <a:solidFill>
                  <a:srgbClr val="663300"/>
                </a:solidFill>
                <a:latin typeface="Candara" panose="020E0502030303020204" pitchFamily="34" charset="0"/>
              </a:rPr>
              <a:t/>
            </a:r>
            <a:br>
              <a:rPr lang="es-CO" sz="2400" dirty="0" smtClean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MX" sz="2400" dirty="0" smtClean="0">
                <a:solidFill>
                  <a:srgbClr val="663300"/>
                </a:solidFill>
                <a:latin typeface="Candara" panose="020E0502030303020204" pitchFamily="34" charset="0"/>
              </a:rPr>
              <a:t> ECUADOR – PERÚ – COLOMBIA</a:t>
            </a:r>
            <a:br>
              <a:rPr lang="es-MX" sz="2400" dirty="0" smtClean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MX" sz="2400" dirty="0" smtClean="0">
                <a:solidFill>
                  <a:srgbClr val="663300"/>
                </a:solidFill>
                <a:latin typeface="Candara" panose="020E0502030303020204" pitchFamily="34" charset="0"/>
              </a:rPr>
              <a:t/>
            </a:r>
            <a:br>
              <a:rPr lang="es-MX" sz="2400" dirty="0" smtClean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MX" sz="1800" dirty="0" smtClean="0">
                <a:solidFill>
                  <a:srgbClr val="663300"/>
                </a:solidFill>
                <a:latin typeface="Candara" panose="020E0502030303020204" pitchFamily="34" charset="0"/>
              </a:rPr>
              <a:t>Agosto 24 al 29 de 2014</a:t>
            </a:r>
            <a:br>
              <a:rPr lang="es-MX" sz="1800" dirty="0" smtClean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MX" sz="1800" dirty="0" smtClean="0">
                <a:solidFill>
                  <a:srgbClr val="663300"/>
                </a:solidFill>
                <a:latin typeface="Candara" panose="020E0502030303020204" pitchFamily="34" charset="0"/>
              </a:rPr>
              <a:t/>
            </a:r>
            <a:br>
              <a:rPr lang="es-MX" sz="1800" dirty="0" smtClean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MX" sz="1800" dirty="0" smtClean="0">
                <a:solidFill>
                  <a:srgbClr val="663300"/>
                </a:solidFill>
                <a:latin typeface="Candara" panose="020E0502030303020204" pitchFamily="34" charset="0"/>
              </a:rPr>
              <a:t>Villa de Leyva (Boyacá) - COLOMBIA</a:t>
            </a:r>
            <a:endParaRPr lang="es-CO" sz="24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Lucida Bright" pitchFamily="18" charset="0"/>
            </a:endParaRPr>
          </a:p>
        </p:txBody>
      </p:sp>
      <p:pic>
        <p:nvPicPr>
          <p:cNvPr id="14340" name="90 Imagen"/>
          <p:cNvPicPr>
            <a:picLocks noChangeAspect="1" noChangeArrowheads="1"/>
          </p:cNvPicPr>
          <p:nvPr/>
        </p:nvPicPr>
        <p:blipFill>
          <a:blip r:embed="rId4">
            <a:lum bright="-2000" contrast="12000"/>
          </a:blip>
          <a:srcRect/>
          <a:stretch>
            <a:fillRect/>
          </a:stretch>
        </p:blipFill>
        <p:spPr bwMode="auto">
          <a:xfrm>
            <a:off x="3924300" y="942975"/>
            <a:ext cx="11525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91 Imag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5805488"/>
            <a:ext cx="719138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92 Image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45488" y="5810250"/>
            <a:ext cx="6492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1660525" y="3089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D4006F"/>
              </a:buClr>
              <a:buFontTx/>
              <a:buChar char="o"/>
            </a:pPr>
            <a:endParaRPr lang="en-US" altLang="es-CO" sz="2400">
              <a:solidFill>
                <a:srgbClr val="4E3B30"/>
              </a:solidFill>
              <a:latin typeface="Times New Roman" pitchFamily="18" charset="0"/>
            </a:endParaRPr>
          </a:p>
        </p:txBody>
      </p:sp>
      <p:sp>
        <p:nvSpPr>
          <p:cNvPr id="580611" name="Rectangle 3"/>
          <p:cNvSpPr>
            <a:spLocks noChangeArrowheads="1"/>
          </p:cNvSpPr>
          <p:nvPr/>
        </p:nvSpPr>
        <p:spPr bwMode="auto">
          <a:xfrm>
            <a:off x="685800" y="609600"/>
            <a:ext cx="784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altLang="es-CO" sz="3200" b="1">
                <a:solidFill>
                  <a:srgbClr val="4E3B30"/>
                </a:solidFill>
              </a:rPr>
              <a:t/>
            </a:r>
            <a:br>
              <a:rPr lang="es-ES_tradnl" altLang="es-CO" sz="3200" b="1">
                <a:solidFill>
                  <a:srgbClr val="4E3B30"/>
                </a:solidFill>
              </a:rPr>
            </a:br>
            <a:endParaRPr lang="es-ES_tradnl" altLang="es-CO" sz="2800" b="1">
              <a:solidFill>
                <a:srgbClr val="4E3B30"/>
              </a:solidFill>
            </a:endParaRPr>
          </a:p>
        </p:txBody>
      </p:sp>
      <p:pic>
        <p:nvPicPr>
          <p:cNvPr id="16387" name="87 Imagen"/>
          <p:cNvPicPr>
            <a:picLocks noChangeAspect="1" noChangeArrowheads="1"/>
          </p:cNvPicPr>
          <p:nvPr/>
        </p:nvPicPr>
        <p:blipFill>
          <a:blip r:embed="rId4">
            <a:lum bright="-2000" contrast="12000"/>
          </a:blip>
          <a:srcRect/>
          <a:stretch>
            <a:fillRect/>
          </a:stretch>
        </p:blipFill>
        <p:spPr bwMode="auto">
          <a:xfrm>
            <a:off x="8459788" y="6161088"/>
            <a:ext cx="5762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88 Imag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225" y="6161088"/>
            <a:ext cx="4318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1 Título"/>
          <p:cNvSpPr>
            <a:spLocks noGrp="1"/>
          </p:cNvSpPr>
          <p:nvPr>
            <p:ph type="ctrTitle"/>
          </p:nvPr>
        </p:nvSpPr>
        <p:spPr>
          <a:xfrm>
            <a:off x="402026" y="-526604"/>
            <a:ext cx="8165380" cy="2520281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O" sz="32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País Invitado:  Argentina</a:t>
            </a:r>
            <a:r>
              <a:rPr lang="es-CO" sz="2400" b="0" dirty="0" smtClean="0">
                <a:solidFill>
                  <a:srgbClr val="663300"/>
                </a:solidFill>
                <a:effectLst/>
              </a:rPr>
              <a:t/>
            </a:r>
            <a:br>
              <a:rPr lang="es-CO" sz="2400" b="0" dirty="0" smtClean="0">
                <a:solidFill>
                  <a:srgbClr val="663300"/>
                </a:solidFill>
                <a:effectLst/>
              </a:rPr>
            </a:br>
            <a:endParaRPr lang="es-CO" sz="2400" b="0" cap="all" dirty="0">
              <a:ln/>
              <a:solidFill>
                <a:srgbClr val="6633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Lucida Bright" pitchFamily="18" charset="0"/>
            </a:endParaRPr>
          </a:p>
        </p:txBody>
      </p:sp>
      <p:pic>
        <p:nvPicPr>
          <p:cNvPr id="16390" name="Picture 8" descr="imagenes-de-la-bandera-argentina-para-facebook-Argentina-bander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39975" y="2492375"/>
            <a:ext cx="4533900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1660525" y="3089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D4006F"/>
              </a:buClr>
              <a:buFontTx/>
              <a:buChar char="o"/>
            </a:pPr>
            <a:endParaRPr lang="en-US" altLang="es-CO" sz="2400">
              <a:solidFill>
                <a:srgbClr val="4E3B30"/>
              </a:solidFill>
              <a:latin typeface="Times New Roman" pitchFamily="18" charset="0"/>
            </a:endParaRPr>
          </a:p>
        </p:txBody>
      </p:sp>
      <p:sp>
        <p:nvSpPr>
          <p:cNvPr id="580611" name="Rectangle 3"/>
          <p:cNvSpPr>
            <a:spLocks noChangeArrowheads="1"/>
          </p:cNvSpPr>
          <p:nvPr/>
        </p:nvSpPr>
        <p:spPr bwMode="auto">
          <a:xfrm>
            <a:off x="685800" y="609600"/>
            <a:ext cx="7848600" cy="56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altLang="es-CO" sz="3200" b="1">
                <a:solidFill>
                  <a:srgbClr val="4E3B30"/>
                </a:solidFill>
              </a:rPr>
              <a:t/>
            </a:r>
            <a:br>
              <a:rPr lang="es-ES_tradnl" altLang="es-CO" sz="3200" b="1">
                <a:solidFill>
                  <a:srgbClr val="4E3B30"/>
                </a:solidFill>
              </a:rPr>
            </a:br>
            <a:endParaRPr lang="es-ES_tradnl" altLang="es-CO" sz="2800" b="1">
              <a:solidFill>
                <a:srgbClr val="4E3B30"/>
              </a:solidFill>
            </a:endParaRPr>
          </a:p>
        </p:txBody>
      </p:sp>
      <p:pic>
        <p:nvPicPr>
          <p:cNvPr id="18435" name="87 Imagen"/>
          <p:cNvPicPr>
            <a:picLocks noChangeAspect="1" noChangeArrowheads="1"/>
          </p:cNvPicPr>
          <p:nvPr/>
        </p:nvPicPr>
        <p:blipFill>
          <a:blip r:embed="rId4">
            <a:lum bright="-2000" contrast="12000"/>
          </a:blip>
          <a:srcRect/>
          <a:stretch>
            <a:fillRect/>
          </a:stretch>
        </p:blipFill>
        <p:spPr bwMode="auto">
          <a:xfrm>
            <a:off x="8459788" y="6161088"/>
            <a:ext cx="5762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88 Imag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225" y="6161088"/>
            <a:ext cx="4318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1547813" y="404813"/>
            <a:ext cx="6408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b="1"/>
              <a:t>OCDS ARGENTINA – TOTAL DE COMUNIDADES: 21</a:t>
            </a:r>
            <a:endParaRPr lang="es-ES" b="1"/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3203575" y="2133600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pic>
        <p:nvPicPr>
          <p:cNvPr id="18439" name="Picture 10" descr="mapa_argentin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775" y="1844675"/>
            <a:ext cx="3175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Line 11"/>
          <p:cNvSpPr>
            <a:spLocks noChangeShapeType="1"/>
          </p:cNvSpPr>
          <p:nvPr/>
        </p:nvSpPr>
        <p:spPr bwMode="auto">
          <a:xfrm flipH="1" flipV="1">
            <a:off x="2555875" y="1557338"/>
            <a:ext cx="1584325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18441" name="Text Box 12"/>
          <p:cNvSpPr txBox="1">
            <a:spLocks noChangeArrowheads="1"/>
          </p:cNvSpPr>
          <p:nvPr/>
        </p:nvSpPr>
        <p:spPr bwMode="auto">
          <a:xfrm>
            <a:off x="684213" y="1125538"/>
            <a:ext cx="1835150" cy="9191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b="1" u="sng"/>
              <a:t>Tucumán</a:t>
            </a:r>
            <a:r>
              <a:rPr lang="es-ES" b="1" u="sng"/>
              <a:t>:</a:t>
            </a:r>
            <a:r>
              <a:rPr lang="es-ES"/>
              <a:t> </a:t>
            </a:r>
            <a:r>
              <a:rPr lang="es-AR"/>
              <a:t>1 c. San Miguel de Tucumán </a:t>
            </a:r>
            <a:endParaRPr lang="es-ES"/>
          </a:p>
        </p:txBody>
      </p:sp>
      <p:sp>
        <p:nvSpPr>
          <p:cNvPr id="18442" name="Line 13"/>
          <p:cNvSpPr>
            <a:spLocks noChangeShapeType="1"/>
          </p:cNvSpPr>
          <p:nvPr/>
        </p:nvSpPr>
        <p:spPr bwMode="auto">
          <a:xfrm flipH="1" flipV="1">
            <a:off x="2555875" y="2420938"/>
            <a:ext cx="15113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18443" name="Text Box 14"/>
          <p:cNvSpPr txBox="1">
            <a:spLocks noChangeArrowheads="1"/>
          </p:cNvSpPr>
          <p:nvPr/>
        </p:nvSpPr>
        <p:spPr bwMode="auto">
          <a:xfrm>
            <a:off x="468313" y="2133600"/>
            <a:ext cx="2087562" cy="6445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b="1" u="sng"/>
              <a:t>San Luis:</a:t>
            </a:r>
            <a:r>
              <a:rPr lang="es-AR"/>
              <a:t> 1 c. Villa Mercedes </a:t>
            </a:r>
            <a:endParaRPr lang="es-ES"/>
          </a:p>
        </p:txBody>
      </p:sp>
      <p:sp>
        <p:nvSpPr>
          <p:cNvPr id="18444" name="Line 15"/>
          <p:cNvSpPr>
            <a:spLocks noChangeShapeType="1"/>
          </p:cNvSpPr>
          <p:nvPr/>
        </p:nvSpPr>
        <p:spPr bwMode="auto">
          <a:xfrm flipH="1" flipV="1">
            <a:off x="2411413" y="3500438"/>
            <a:ext cx="136842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18445" name="Text Box 16"/>
          <p:cNvSpPr txBox="1">
            <a:spLocks noChangeArrowheads="1"/>
          </p:cNvSpPr>
          <p:nvPr/>
        </p:nvSpPr>
        <p:spPr bwMode="auto">
          <a:xfrm>
            <a:off x="468313" y="3068638"/>
            <a:ext cx="1943100" cy="9191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b="1" u="sng"/>
              <a:t>Mendoza:</a:t>
            </a:r>
            <a:r>
              <a:rPr lang="es-AR"/>
              <a:t> 2 c. Capital y Luján de Cuyo  </a:t>
            </a:r>
            <a:endParaRPr lang="es-ES"/>
          </a:p>
        </p:txBody>
      </p:sp>
      <p:sp>
        <p:nvSpPr>
          <p:cNvPr id="18446" name="Line 18"/>
          <p:cNvSpPr>
            <a:spLocks noChangeShapeType="1"/>
          </p:cNvSpPr>
          <p:nvPr/>
        </p:nvSpPr>
        <p:spPr bwMode="auto">
          <a:xfrm flipH="1">
            <a:off x="2700338" y="3933825"/>
            <a:ext cx="14398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18447" name="Text Box 19"/>
          <p:cNvSpPr txBox="1">
            <a:spLocks noChangeArrowheads="1"/>
          </p:cNvSpPr>
          <p:nvPr/>
        </p:nvSpPr>
        <p:spPr bwMode="auto">
          <a:xfrm>
            <a:off x="468313" y="4149725"/>
            <a:ext cx="2233612" cy="6445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b="1" u="sng"/>
              <a:t>La Pampa:</a:t>
            </a:r>
            <a:r>
              <a:rPr lang="es-AR"/>
              <a:t> 1 c. Santa Rosa </a:t>
            </a:r>
            <a:endParaRPr lang="es-ES"/>
          </a:p>
        </p:txBody>
      </p:sp>
      <p:sp>
        <p:nvSpPr>
          <p:cNvPr id="18448" name="Line 20"/>
          <p:cNvSpPr>
            <a:spLocks noChangeShapeType="1"/>
          </p:cNvSpPr>
          <p:nvPr/>
        </p:nvSpPr>
        <p:spPr bwMode="auto">
          <a:xfrm flipH="1">
            <a:off x="2555875" y="4292600"/>
            <a:ext cx="13684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18449" name="Text Box 21"/>
          <p:cNvSpPr txBox="1">
            <a:spLocks noChangeArrowheads="1"/>
          </p:cNvSpPr>
          <p:nvPr/>
        </p:nvSpPr>
        <p:spPr bwMode="auto">
          <a:xfrm>
            <a:off x="755650" y="5013325"/>
            <a:ext cx="1800225" cy="6445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b="1" u="sng"/>
              <a:t>Rio Negro:</a:t>
            </a:r>
            <a:r>
              <a:rPr lang="es-AR"/>
              <a:t> 1c. Bariloche </a:t>
            </a:r>
            <a:endParaRPr lang="es-ES"/>
          </a:p>
        </p:txBody>
      </p:sp>
      <p:sp>
        <p:nvSpPr>
          <p:cNvPr id="18450" name="Line 22"/>
          <p:cNvSpPr>
            <a:spLocks noChangeShapeType="1"/>
          </p:cNvSpPr>
          <p:nvPr/>
        </p:nvSpPr>
        <p:spPr bwMode="auto">
          <a:xfrm flipH="1">
            <a:off x="3132138" y="4724400"/>
            <a:ext cx="79057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18451" name="Text Box 23"/>
          <p:cNvSpPr txBox="1">
            <a:spLocks noChangeArrowheads="1"/>
          </p:cNvSpPr>
          <p:nvPr/>
        </p:nvSpPr>
        <p:spPr bwMode="auto">
          <a:xfrm>
            <a:off x="684213" y="5876925"/>
            <a:ext cx="2447925" cy="6445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b="1" u="sng"/>
              <a:t>Chubut:</a:t>
            </a:r>
            <a:r>
              <a:rPr lang="es-AR"/>
              <a:t> 1 c. Comodoro Rivadavia</a:t>
            </a:r>
            <a:endParaRPr lang="es-ES"/>
          </a:p>
        </p:txBody>
      </p:sp>
      <p:sp>
        <p:nvSpPr>
          <p:cNvPr id="18452" name="Line 24"/>
          <p:cNvSpPr>
            <a:spLocks noChangeShapeType="1"/>
          </p:cNvSpPr>
          <p:nvPr/>
        </p:nvSpPr>
        <p:spPr bwMode="auto">
          <a:xfrm flipV="1">
            <a:off x="4572000" y="2349500"/>
            <a:ext cx="16557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18453" name="Text Box 25"/>
          <p:cNvSpPr txBox="1">
            <a:spLocks noChangeArrowheads="1"/>
          </p:cNvSpPr>
          <p:nvPr/>
        </p:nvSpPr>
        <p:spPr bwMode="auto">
          <a:xfrm>
            <a:off x="6300788" y="1773238"/>
            <a:ext cx="2159000" cy="9191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b="1" u="sng"/>
              <a:t>Santa Fe:</a:t>
            </a:r>
            <a:r>
              <a:rPr lang="es-AR"/>
              <a:t> 2 c. Capital y Villa Constitución</a:t>
            </a:r>
            <a:endParaRPr lang="es-ES"/>
          </a:p>
        </p:txBody>
      </p:sp>
      <p:sp>
        <p:nvSpPr>
          <p:cNvPr id="18454" name="Line 28"/>
          <p:cNvSpPr>
            <a:spLocks noChangeShapeType="1"/>
          </p:cNvSpPr>
          <p:nvPr/>
        </p:nvSpPr>
        <p:spPr bwMode="auto">
          <a:xfrm>
            <a:off x="4284663" y="3284538"/>
            <a:ext cx="201612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18455" name="Text Box 29"/>
          <p:cNvSpPr txBox="1">
            <a:spLocks noChangeArrowheads="1"/>
          </p:cNvSpPr>
          <p:nvPr/>
        </p:nvSpPr>
        <p:spPr bwMode="auto">
          <a:xfrm>
            <a:off x="6372225" y="3141663"/>
            <a:ext cx="1655763" cy="6445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b="1" u="sng"/>
              <a:t>Córdoba:</a:t>
            </a:r>
            <a:r>
              <a:rPr lang="es-AR"/>
              <a:t> 2 c. Capital</a:t>
            </a:r>
            <a:endParaRPr lang="es-ES"/>
          </a:p>
        </p:txBody>
      </p:sp>
      <p:sp>
        <p:nvSpPr>
          <p:cNvPr id="18456" name="Line 30"/>
          <p:cNvSpPr>
            <a:spLocks noChangeShapeType="1"/>
          </p:cNvSpPr>
          <p:nvPr/>
        </p:nvSpPr>
        <p:spPr bwMode="auto">
          <a:xfrm>
            <a:off x="4643438" y="3789363"/>
            <a:ext cx="1296987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18457" name="Text Box 31"/>
          <p:cNvSpPr txBox="1">
            <a:spLocks noChangeArrowheads="1"/>
          </p:cNvSpPr>
          <p:nvPr/>
        </p:nvSpPr>
        <p:spPr bwMode="auto">
          <a:xfrm>
            <a:off x="6084888" y="4149725"/>
            <a:ext cx="2808287" cy="17430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b="1" u="sng"/>
              <a:t>Buenos Aires:</a:t>
            </a:r>
            <a:r>
              <a:rPr lang="es-AR"/>
              <a:t> 10 c.  Azul – Buenos Aires Junín- Tandil- Mar del Plata – 9 de Julio- La Plata - Monte Grande- Bella Vista- Escobar </a:t>
            </a:r>
            <a:endParaRPr lang="es-E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>
            <a:off x="1660525" y="3089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D4006F"/>
              </a:buClr>
              <a:buFontTx/>
              <a:buChar char="o"/>
            </a:pPr>
            <a:endParaRPr lang="en-US" altLang="es-CO" sz="2400">
              <a:solidFill>
                <a:srgbClr val="4E3B30"/>
              </a:solidFill>
              <a:latin typeface="Times New Roman" pitchFamily="18" charset="0"/>
            </a:endParaRPr>
          </a:p>
        </p:txBody>
      </p:sp>
      <p:sp>
        <p:nvSpPr>
          <p:cNvPr id="580611" name="Rectangle 3"/>
          <p:cNvSpPr>
            <a:spLocks noChangeArrowheads="1"/>
          </p:cNvSpPr>
          <p:nvPr/>
        </p:nvSpPr>
        <p:spPr bwMode="auto">
          <a:xfrm>
            <a:off x="685800" y="609600"/>
            <a:ext cx="784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altLang="es-CO" sz="3200" b="1">
                <a:solidFill>
                  <a:srgbClr val="4E3B30"/>
                </a:solidFill>
              </a:rPr>
              <a:t/>
            </a:r>
            <a:br>
              <a:rPr lang="es-ES_tradnl" altLang="es-CO" sz="3200" b="1">
                <a:solidFill>
                  <a:srgbClr val="4E3B30"/>
                </a:solidFill>
              </a:rPr>
            </a:br>
            <a:endParaRPr lang="es-ES_tradnl" altLang="es-CO" sz="2800" b="1">
              <a:solidFill>
                <a:srgbClr val="4E3B30"/>
              </a:solidFill>
            </a:endParaRPr>
          </a:p>
        </p:txBody>
      </p:sp>
      <p:pic>
        <p:nvPicPr>
          <p:cNvPr id="20483" name="87 Imagen"/>
          <p:cNvPicPr>
            <a:picLocks noChangeAspect="1" noChangeArrowheads="1"/>
          </p:cNvPicPr>
          <p:nvPr/>
        </p:nvPicPr>
        <p:blipFill>
          <a:blip r:embed="rId4">
            <a:lum bright="-2000" contrast="12000"/>
          </a:blip>
          <a:srcRect/>
          <a:stretch>
            <a:fillRect/>
          </a:stretch>
        </p:blipFill>
        <p:spPr bwMode="auto">
          <a:xfrm>
            <a:off x="8459788" y="6161088"/>
            <a:ext cx="5762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88 Imag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225" y="6161088"/>
            <a:ext cx="4318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323850" y="765175"/>
            <a:ext cx="7470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" b="1" u="sng"/>
              <a:t>AZUL- BUENOS AIRES:</a:t>
            </a:r>
            <a:r>
              <a:rPr lang="es-ES" b="1"/>
              <a:t>  4 Miembros</a:t>
            </a:r>
            <a:r>
              <a:rPr lang="es-ES"/>
              <a:t> </a:t>
            </a:r>
            <a:endParaRPr lang="es-ES" b="1" u="sng"/>
          </a:p>
          <a:p>
            <a:r>
              <a:rPr lang="es-ES" b="1" u="sng"/>
              <a:t>COMUNIDAD: </a:t>
            </a:r>
            <a:r>
              <a:rPr lang="es-ES" sz="1600" b="1"/>
              <a:t>“SANTOS PEDRO  Y PABLO Y SANTA TERESA DE JESÚS”</a:t>
            </a:r>
            <a:endParaRPr lang="es-ES"/>
          </a:p>
        </p:txBody>
      </p:sp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323850" y="1412875"/>
            <a:ext cx="6119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" b="1" u="sng"/>
              <a:t>BELLA VISTA – BUENOS AIRES:</a:t>
            </a:r>
            <a:r>
              <a:rPr lang="es-ES" b="1"/>
              <a:t> 9 Miembros</a:t>
            </a:r>
            <a:r>
              <a:rPr lang="es-ES"/>
              <a:t> </a:t>
            </a:r>
          </a:p>
          <a:p>
            <a:r>
              <a:rPr lang="es-ES" b="1" u="sng"/>
              <a:t>COMUNIDAD: </a:t>
            </a:r>
            <a:r>
              <a:rPr lang="es-ES" sz="1600" b="1"/>
              <a:t>“SAN JOSÉ Y SAN JUAN DE LA CRUZ”</a:t>
            </a:r>
          </a:p>
        </p:txBody>
      </p: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323850" y="2133600"/>
            <a:ext cx="5921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b="1" u="sng"/>
              <a:t>BUENOS AIRES – BUENOS AIRES:</a:t>
            </a:r>
            <a:r>
              <a:rPr lang="es-ES" b="1"/>
              <a:t> 33 Miembros</a:t>
            </a:r>
            <a:r>
              <a:rPr lang="es-ES"/>
              <a:t> </a:t>
            </a:r>
          </a:p>
          <a:p>
            <a:r>
              <a:rPr lang="es-ES" b="1" u="sng"/>
              <a:t>COMUNIDAD :</a:t>
            </a:r>
            <a:r>
              <a:rPr lang="es-ES" b="1"/>
              <a:t> </a:t>
            </a:r>
            <a:r>
              <a:rPr lang="es-ES" sz="1600" b="1"/>
              <a:t>“SANTA TERESA DE JESÚS Y SAN JOSÉ”</a:t>
            </a:r>
            <a:endParaRPr lang="es-ES"/>
          </a:p>
        </p:txBody>
      </p:sp>
      <p:sp>
        <p:nvSpPr>
          <p:cNvPr id="20488" name="Rectangle 10"/>
          <p:cNvSpPr>
            <a:spLocks noChangeArrowheads="1"/>
          </p:cNvSpPr>
          <p:nvPr/>
        </p:nvSpPr>
        <p:spPr bwMode="auto">
          <a:xfrm>
            <a:off x="323850" y="2852738"/>
            <a:ext cx="8613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b="1" u="sng"/>
              <a:t>COMODORO RIVADAVIA – CHUBUT:</a:t>
            </a:r>
            <a:r>
              <a:rPr lang="es-ES"/>
              <a:t> </a:t>
            </a:r>
            <a:r>
              <a:rPr lang="es-ES" b="1"/>
              <a:t>6 Miembros</a:t>
            </a:r>
            <a:endParaRPr lang="es-ES"/>
          </a:p>
          <a:p>
            <a:r>
              <a:rPr lang="es-ES" b="1" u="sng"/>
              <a:t>COMUNIDAD: </a:t>
            </a:r>
            <a:r>
              <a:rPr lang="es-ES" sz="1600" b="1"/>
              <a:t>“ SANTA TERESA DE JESUS Y BEATA MARÍA DE LA ENCARNACIÓN”</a:t>
            </a:r>
            <a:r>
              <a:rPr lang="es-ES"/>
              <a:t> </a:t>
            </a:r>
          </a:p>
        </p:txBody>
      </p:sp>
      <p:sp>
        <p:nvSpPr>
          <p:cNvPr id="20489" name="Rectangle 11"/>
          <p:cNvSpPr>
            <a:spLocks noChangeArrowheads="1"/>
          </p:cNvSpPr>
          <p:nvPr/>
        </p:nvSpPr>
        <p:spPr bwMode="auto">
          <a:xfrm>
            <a:off x="323850" y="3500438"/>
            <a:ext cx="882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" b="1" u="sng"/>
              <a:t>CÓRDOBA 1 – CÓRDOBA:</a:t>
            </a:r>
            <a:r>
              <a:rPr lang="es-ES" b="1"/>
              <a:t> 18 Miembros</a:t>
            </a:r>
            <a:r>
              <a:rPr lang="es-ES"/>
              <a:t> </a:t>
            </a:r>
          </a:p>
          <a:p>
            <a:r>
              <a:rPr lang="es-ES" sz="1600" b="1" u="sng"/>
              <a:t>COMUNIDAD :</a:t>
            </a:r>
            <a:r>
              <a:rPr lang="es-ES" b="1"/>
              <a:t> </a:t>
            </a:r>
            <a:r>
              <a:rPr lang="es-ES" sz="1400" b="1"/>
              <a:t>“BIENAVENTURADA VIRGEN DEL MONTE CARMELO Y SANTA TERESA DE JESÚS”</a:t>
            </a:r>
          </a:p>
        </p:txBody>
      </p:sp>
      <p:sp>
        <p:nvSpPr>
          <p:cNvPr id="20491" name="Rectangle 6"/>
          <p:cNvSpPr>
            <a:spLocks noChangeArrowheads="1"/>
          </p:cNvSpPr>
          <p:nvPr/>
        </p:nvSpPr>
        <p:spPr bwMode="auto">
          <a:xfrm>
            <a:off x="323850" y="4221163"/>
            <a:ext cx="7637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b="1" u="sng"/>
              <a:t>CÓRDOBA 2 – CORDOBA:</a:t>
            </a:r>
            <a:r>
              <a:rPr lang="es-ES" b="1"/>
              <a:t> 7 Miembros</a:t>
            </a:r>
            <a:r>
              <a:rPr lang="es-ES"/>
              <a:t> </a:t>
            </a:r>
          </a:p>
          <a:p>
            <a:r>
              <a:rPr lang="es-ES" b="1" u="sng"/>
              <a:t>COMUNIDAD :</a:t>
            </a:r>
            <a:r>
              <a:rPr lang="es-ES" b="1"/>
              <a:t> </a:t>
            </a:r>
            <a:r>
              <a:rPr lang="es-ES" sz="1600" b="1"/>
              <a:t>“BEATOS FRANCISCO PALAU Y MARÍA DE LOS ÁNGELES”</a:t>
            </a:r>
            <a:endParaRPr lang="es-ES" sz="1600"/>
          </a:p>
        </p:txBody>
      </p:sp>
      <p:sp>
        <p:nvSpPr>
          <p:cNvPr id="20492" name="Rectangle 7"/>
          <p:cNvSpPr>
            <a:spLocks noChangeArrowheads="1"/>
          </p:cNvSpPr>
          <p:nvPr/>
        </p:nvSpPr>
        <p:spPr bwMode="auto">
          <a:xfrm>
            <a:off x="323850" y="4941888"/>
            <a:ext cx="4794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b="1" u="sng"/>
              <a:t>ESCOBAR – BUENOS AIRES:</a:t>
            </a:r>
            <a:r>
              <a:rPr lang="es-ES" b="1"/>
              <a:t> 8 Miembros</a:t>
            </a:r>
            <a:r>
              <a:rPr lang="es-ES"/>
              <a:t> </a:t>
            </a:r>
          </a:p>
          <a:p>
            <a:r>
              <a:rPr lang="es-ES" b="1" u="sng"/>
              <a:t>COMUNIDAD: </a:t>
            </a:r>
            <a:r>
              <a:rPr lang="es-ES" sz="1600" b="1"/>
              <a:t>“SAN JUAN DE LA CRUZ”</a:t>
            </a:r>
            <a:r>
              <a:rPr lang="es-ES"/>
              <a:t> </a:t>
            </a:r>
            <a:endParaRPr lang="es-ES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"/>
          <p:cNvSpPr txBox="1">
            <a:spLocks noChangeArrowheads="1"/>
          </p:cNvSpPr>
          <p:nvPr/>
        </p:nvSpPr>
        <p:spPr bwMode="auto">
          <a:xfrm>
            <a:off x="1660525" y="3089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D4006F"/>
              </a:buClr>
              <a:buFontTx/>
              <a:buChar char="o"/>
            </a:pPr>
            <a:endParaRPr lang="en-US" altLang="es-CO" sz="2400">
              <a:solidFill>
                <a:srgbClr val="4E3B30"/>
              </a:solidFill>
              <a:latin typeface="Times New Roman" pitchFamily="18" charset="0"/>
            </a:endParaRPr>
          </a:p>
        </p:txBody>
      </p:sp>
      <p:sp>
        <p:nvSpPr>
          <p:cNvPr id="580611" name="Rectangle 3"/>
          <p:cNvSpPr>
            <a:spLocks noChangeArrowheads="1"/>
          </p:cNvSpPr>
          <p:nvPr/>
        </p:nvSpPr>
        <p:spPr bwMode="auto">
          <a:xfrm>
            <a:off x="685800" y="609600"/>
            <a:ext cx="784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altLang="es-CO" sz="3200" b="1">
                <a:solidFill>
                  <a:srgbClr val="4E3B30"/>
                </a:solidFill>
              </a:rPr>
              <a:t/>
            </a:r>
            <a:br>
              <a:rPr lang="es-ES_tradnl" altLang="es-CO" sz="3200" b="1">
                <a:solidFill>
                  <a:srgbClr val="4E3B30"/>
                </a:solidFill>
              </a:rPr>
            </a:br>
            <a:endParaRPr lang="es-ES_tradnl" altLang="es-CO" sz="2800" b="1">
              <a:solidFill>
                <a:srgbClr val="4E3B30"/>
              </a:solidFill>
            </a:endParaRPr>
          </a:p>
        </p:txBody>
      </p:sp>
      <p:pic>
        <p:nvPicPr>
          <p:cNvPr id="22531" name="87 Imagen"/>
          <p:cNvPicPr>
            <a:picLocks noChangeAspect="1" noChangeArrowheads="1"/>
          </p:cNvPicPr>
          <p:nvPr/>
        </p:nvPicPr>
        <p:blipFill>
          <a:blip r:embed="rId4">
            <a:lum bright="-2000" contrast="12000"/>
          </a:blip>
          <a:srcRect/>
          <a:stretch>
            <a:fillRect/>
          </a:stretch>
        </p:blipFill>
        <p:spPr bwMode="auto">
          <a:xfrm>
            <a:off x="8459788" y="6161088"/>
            <a:ext cx="5762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88 Imag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225" y="6161088"/>
            <a:ext cx="4318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323850" y="981075"/>
            <a:ext cx="7031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b="1" u="sng"/>
              <a:t>JUNÍN – BUENOS AIRES:</a:t>
            </a:r>
            <a:r>
              <a:rPr lang="es-ES" b="1"/>
              <a:t> </a:t>
            </a:r>
            <a:r>
              <a:rPr lang="es-AR" b="1"/>
              <a:t>8 Miembros</a:t>
            </a:r>
            <a:endParaRPr lang="es-ES"/>
          </a:p>
          <a:p>
            <a:r>
              <a:rPr lang="es-ES" b="1" u="sng"/>
              <a:t>COMUNIDAD: </a:t>
            </a:r>
            <a:r>
              <a:rPr lang="es-ES" sz="1600" b="1"/>
              <a:t>“SANTÍSIMA TRINIDAD Y SANTA TERESA DE JESÚS”</a:t>
            </a:r>
            <a:r>
              <a:rPr lang="es-ES" sz="1600"/>
              <a:t> </a:t>
            </a:r>
            <a:endParaRPr lang="es-ES" b="1"/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323850" y="1700213"/>
            <a:ext cx="7269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b="1" u="sng"/>
              <a:t>LA PLATA – BUENOS AIRES:</a:t>
            </a:r>
            <a:r>
              <a:rPr lang="es-ES" b="1"/>
              <a:t> 10 Miembros</a:t>
            </a:r>
            <a:r>
              <a:rPr lang="es-ES"/>
              <a:t> </a:t>
            </a:r>
          </a:p>
          <a:p>
            <a:r>
              <a:rPr lang="es-ES" b="1" u="sng"/>
              <a:t>COMUNIDAD:</a:t>
            </a:r>
            <a:r>
              <a:rPr lang="es-ES" b="1"/>
              <a:t> </a:t>
            </a:r>
            <a:r>
              <a:rPr lang="es-ES" sz="1600" b="1"/>
              <a:t>“NTRA. SRA. DEL MONTE CARMELO Y SANTA TERESA”</a:t>
            </a:r>
            <a:endParaRPr lang="es-ES"/>
          </a:p>
        </p:txBody>
      </p:sp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323850" y="2565400"/>
            <a:ext cx="554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" b="1" u="sng"/>
              <a:t>LUJÁN DE CUYO – MENDOZA:</a:t>
            </a:r>
            <a:r>
              <a:rPr lang="es-ES" b="1"/>
              <a:t> 20 Miembros</a:t>
            </a:r>
            <a:r>
              <a:rPr lang="es-ES"/>
              <a:t> </a:t>
            </a:r>
          </a:p>
          <a:p>
            <a:r>
              <a:rPr lang="es-ES" b="1" u="sng"/>
              <a:t>COMUNIDAD:</a:t>
            </a:r>
            <a:r>
              <a:rPr lang="es-ES" b="1"/>
              <a:t>  </a:t>
            </a:r>
            <a:r>
              <a:rPr lang="es-ES" sz="1600" b="1"/>
              <a:t>“EDITH STEIN”</a:t>
            </a:r>
            <a:endParaRPr lang="es-ES" sz="1600"/>
          </a:p>
        </p:txBody>
      </p:sp>
      <p:sp>
        <p:nvSpPr>
          <p:cNvPr id="22539" name="Rectangle 6"/>
          <p:cNvSpPr>
            <a:spLocks noChangeArrowheads="1"/>
          </p:cNvSpPr>
          <p:nvPr/>
        </p:nvSpPr>
        <p:spPr bwMode="auto">
          <a:xfrm>
            <a:off x="250825" y="3357563"/>
            <a:ext cx="566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b="1" u="sng"/>
              <a:t>MAR DEL PLATA – BUENOS AIRES:</a:t>
            </a:r>
            <a:r>
              <a:rPr lang="es-ES" b="1"/>
              <a:t> </a:t>
            </a:r>
            <a:r>
              <a:rPr lang="es-AR" b="1"/>
              <a:t>9 Miembros</a:t>
            </a:r>
            <a:endParaRPr lang="es-ES"/>
          </a:p>
          <a:p>
            <a:r>
              <a:rPr lang="es-ES" b="1" u="sng"/>
              <a:t>COMUNIDAD:  </a:t>
            </a:r>
            <a:r>
              <a:rPr lang="es-ES" sz="1600" b="1"/>
              <a:t>“ SAN JUAN DE LA CRUZ Y SAN JOSE”</a:t>
            </a:r>
          </a:p>
        </p:txBody>
      </p:sp>
      <p:sp>
        <p:nvSpPr>
          <p:cNvPr id="22540" name="Rectangle 7"/>
          <p:cNvSpPr>
            <a:spLocks noChangeArrowheads="1"/>
          </p:cNvSpPr>
          <p:nvPr/>
        </p:nvSpPr>
        <p:spPr bwMode="auto">
          <a:xfrm>
            <a:off x="250825" y="4149725"/>
            <a:ext cx="4349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b="1" u="sng"/>
              <a:t>MENDOZA – MENDOZA:</a:t>
            </a:r>
            <a:r>
              <a:rPr lang="es-ES" b="1"/>
              <a:t> 25 Miembros</a:t>
            </a:r>
            <a:r>
              <a:rPr lang="es-ES"/>
              <a:t> </a:t>
            </a:r>
          </a:p>
          <a:p>
            <a:r>
              <a:rPr lang="es-ES" b="1" u="sng"/>
              <a:t>COMUNIDAD:</a:t>
            </a:r>
            <a:r>
              <a:rPr lang="es-ES" b="1"/>
              <a:t>  </a:t>
            </a:r>
            <a:r>
              <a:rPr lang="es-ES" sz="1600" b="1"/>
              <a:t>“SAN JOSÉ”</a:t>
            </a:r>
            <a:endParaRPr lang="es-ES" sz="1600"/>
          </a:p>
        </p:txBody>
      </p:sp>
      <p:sp>
        <p:nvSpPr>
          <p:cNvPr id="22541" name="Rectangle 8"/>
          <p:cNvSpPr>
            <a:spLocks noChangeArrowheads="1"/>
          </p:cNvSpPr>
          <p:nvPr/>
        </p:nvSpPr>
        <p:spPr bwMode="auto">
          <a:xfrm>
            <a:off x="250825" y="4933950"/>
            <a:ext cx="9217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" b="1" u="sng"/>
              <a:t>MONTE GRANDE – BUENOS AIRES:</a:t>
            </a:r>
            <a:r>
              <a:rPr lang="es-ES" b="1"/>
              <a:t> </a:t>
            </a:r>
            <a:r>
              <a:rPr lang="es-AR" b="1"/>
              <a:t>9 Miembros</a:t>
            </a:r>
            <a:endParaRPr lang="es-ES"/>
          </a:p>
          <a:p>
            <a:r>
              <a:rPr lang="es-ES" sz="1600" b="1" u="sng"/>
              <a:t>COMUNIDAD:</a:t>
            </a:r>
            <a:r>
              <a:rPr lang="es-ES" b="1" u="sng"/>
              <a:t> </a:t>
            </a:r>
            <a:r>
              <a:rPr lang="es-ES" sz="1400" b="1"/>
              <a:t>“BEATAS ANA DE SAN BARTOLOMÉ Y MARÍA CÁNDIDA DE LA EUCARISTÍA”</a:t>
            </a:r>
            <a:r>
              <a:rPr lang="es-ES" sz="140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"/>
          <p:cNvSpPr txBox="1">
            <a:spLocks noChangeArrowheads="1"/>
          </p:cNvSpPr>
          <p:nvPr/>
        </p:nvSpPr>
        <p:spPr bwMode="auto">
          <a:xfrm>
            <a:off x="1660525" y="3089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D4006F"/>
              </a:buClr>
              <a:buFontTx/>
              <a:buChar char="o"/>
            </a:pPr>
            <a:endParaRPr lang="en-US" altLang="es-CO" sz="2400">
              <a:solidFill>
                <a:srgbClr val="4E3B30"/>
              </a:solidFill>
              <a:latin typeface="Times New Roman" pitchFamily="18" charset="0"/>
            </a:endParaRPr>
          </a:p>
        </p:txBody>
      </p:sp>
      <p:sp>
        <p:nvSpPr>
          <p:cNvPr id="580611" name="Rectangle 3"/>
          <p:cNvSpPr>
            <a:spLocks noChangeArrowheads="1"/>
          </p:cNvSpPr>
          <p:nvPr/>
        </p:nvSpPr>
        <p:spPr bwMode="auto">
          <a:xfrm>
            <a:off x="685800" y="609600"/>
            <a:ext cx="784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altLang="es-CO" sz="3200" b="1">
                <a:solidFill>
                  <a:srgbClr val="4E3B30"/>
                </a:solidFill>
              </a:rPr>
              <a:t/>
            </a:r>
            <a:br>
              <a:rPr lang="es-ES_tradnl" altLang="es-CO" sz="3200" b="1">
                <a:solidFill>
                  <a:srgbClr val="4E3B30"/>
                </a:solidFill>
              </a:rPr>
            </a:br>
            <a:endParaRPr lang="es-ES_tradnl" altLang="es-CO" sz="2800" b="1">
              <a:solidFill>
                <a:srgbClr val="4E3B30"/>
              </a:solidFill>
            </a:endParaRPr>
          </a:p>
        </p:txBody>
      </p:sp>
      <p:sp>
        <p:nvSpPr>
          <p:cNvPr id="24584" name="Rectangle 9"/>
          <p:cNvSpPr>
            <a:spLocks noChangeArrowheads="1"/>
          </p:cNvSpPr>
          <p:nvPr/>
        </p:nvSpPr>
        <p:spPr bwMode="auto">
          <a:xfrm>
            <a:off x="250825" y="476250"/>
            <a:ext cx="6727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" b="1" u="sng"/>
              <a:t>NUEVE DE JULIO – BUENOS AIRES: </a:t>
            </a:r>
            <a:r>
              <a:rPr lang="es-ES" b="1"/>
              <a:t>7 Miembros</a:t>
            </a:r>
            <a:r>
              <a:rPr lang="es-ES"/>
              <a:t> </a:t>
            </a:r>
          </a:p>
          <a:p>
            <a:r>
              <a:rPr lang="es-ES" b="1" u="sng"/>
              <a:t>COMUNIDAD: </a:t>
            </a:r>
            <a:r>
              <a:rPr lang="es-ES" sz="1600" b="1"/>
              <a:t>“SAN JOSÉ Y SANTA TERESITA DEL NIÑO JESÚS”</a:t>
            </a:r>
            <a:endParaRPr lang="es-ES" sz="1600"/>
          </a:p>
        </p:txBody>
      </p:sp>
      <p:sp>
        <p:nvSpPr>
          <p:cNvPr id="24585" name="Rectangle 10"/>
          <p:cNvSpPr>
            <a:spLocks noChangeArrowheads="1"/>
          </p:cNvSpPr>
          <p:nvPr/>
        </p:nvSpPr>
        <p:spPr bwMode="auto">
          <a:xfrm>
            <a:off x="250825" y="1196975"/>
            <a:ext cx="7578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b="1" u="sng"/>
              <a:t>SAN CARLOS DE BARILOCHE – RÍO NEGRO:</a:t>
            </a:r>
            <a:r>
              <a:rPr lang="es-ES" b="1"/>
              <a:t>  </a:t>
            </a:r>
            <a:r>
              <a:rPr lang="es-AR" b="1"/>
              <a:t>8 Miembros</a:t>
            </a:r>
            <a:endParaRPr lang="es-ES"/>
          </a:p>
          <a:p>
            <a:r>
              <a:rPr lang="es-ES" b="1" u="sng"/>
              <a:t>COMUNIDAD:  </a:t>
            </a:r>
            <a:r>
              <a:rPr lang="es-ES" sz="1600" b="1"/>
              <a:t>“SANTA TERESITA DEL NIÑO JESÚS Y DE LA SANTA FAZ”</a:t>
            </a:r>
          </a:p>
        </p:txBody>
      </p:sp>
      <p:sp>
        <p:nvSpPr>
          <p:cNvPr id="24587" name="Rectangle 6"/>
          <p:cNvSpPr>
            <a:spLocks noChangeArrowheads="1"/>
          </p:cNvSpPr>
          <p:nvPr/>
        </p:nvSpPr>
        <p:spPr bwMode="auto">
          <a:xfrm>
            <a:off x="250825" y="1916113"/>
            <a:ext cx="7423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" b="1" u="sng"/>
              <a:t>SANTA FE- SANTA FE:</a:t>
            </a:r>
            <a:r>
              <a:rPr lang="es-ES" b="1"/>
              <a:t>  </a:t>
            </a:r>
            <a:r>
              <a:rPr lang="es-AR" b="1"/>
              <a:t>16 Miembros</a:t>
            </a:r>
            <a:endParaRPr lang="es-ES"/>
          </a:p>
          <a:p>
            <a:r>
              <a:rPr lang="es-ES" b="1" u="sng"/>
              <a:t>COMUNIDAD: </a:t>
            </a:r>
            <a:r>
              <a:rPr lang="es-ES" sz="1600" b="1"/>
              <a:t>“SAN JOSÉ Y SANTA TERESITA DEL NIÑO JESÚS”</a:t>
            </a:r>
            <a:r>
              <a:rPr lang="es-ES" sz="1600"/>
              <a:t> </a:t>
            </a:r>
          </a:p>
        </p:txBody>
      </p:sp>
      <p:sp>
        <p:nvSpPr>
          <p:cNvPr id="24588" name="Rectangle 7"/>
          <p:cNvSpPr>
            <a:spLocks noChangeArrowheads="1"/>
          </p:cNvSpPr>
          <p:nvPr/>
        </p:nvSpPr>
        <p:spPr bwMode="auto">
          <a:xfrm>
            <a:off x="250825" y="2636838"/>
            <a:ext cx="8323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b="1" u="sng"/>
              <a:t>SANTA ROSA – LA PAMPA:</a:t>
            </a:r>
            <a:r>
              <a:rPr lang="es-ES" b="1"/>
              <a:t> 5 Miembros</a:t>
            </a:r>
            <a:endParaRPr lang="es-ES"/>
          </a:p>
          <a:p>
            <a:r>
              <a:rPr lang="es-ES" b="1" u="sng"/>
              <a:t>COMUNIDAD : </a:t>
            </a:r>
            <a:r>
              <a:rPr lang="es-ES" sz="1600" b="1"/>
              <a:t>“SANTA MARÍA DE LA PAMPA Y BEATA ISABEL DE LA TRINIDAD”</a:t>
            </a:r>
            <a:endParaRPr lang="es-ES" sz="1600"/>
          </a:p>
        </p:txBody>
      </p:sp>
      <p:sp>
        <p:nvSpPr>
          <p:cNvPr id="24589" name="Rectangle 8"/>
          <p:cNvSpPr>
            <a:spLocks noChangeArrowheads="1"/>
          </p:cNvSpPr>
          <p:nvPr/>
        </p:nvSpPr>
        <p:spPr bwMode="auto">
          <a:xfrm>
            <a:off x="355600" y="3429000"/>
            <a:ext cx="878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b="1" u="sng"/>
              <a:t>TANDIL- BUENOS AIRES:</a:t>
            </a:r>
            <a:r>
              <a:rPr lang="es-ES" b="1"/>
              <a:t>  </a:t>
            </a:r>
            <a:r>
              <a:rPr lang="es-AR" b="1"/>
              <a:t>4 Miembros</a:t>
            </a:r>
            <a:endParaRPr lang="es-ES"/>
          </a:p>
          <a:p>
            <a:r>
              <a:rPr lang="es-ES" b="1" u="sng"/>
              <a:t>COMUNIDAD:  </a:t>
            </a:r>
            <a:r>
              <a:rPr lang="es-ES" sz="1600" b="1"/>
              <a:t>“VIRGEN MARÍA DEL MONTE CARMELO Y SANTA TERESA DE JESÚS”</a:t>
            </a:r>
            <a:r>
              <a:rPr lang="es-ES" sz="1600"/>
              <a:t> </a:t>
            </a:r>
            <a:endParaRPr lang="es-ES" b="1"/>
          </a:p>
        </p:txBody>
      </p:sp>
      <p:sp>
        <p:nvSpPr>
          <p:cNvPr id="24590" name="Rectangle 9"/>
          <p:cNvSpPr>
            <a:spLocks noChangeArrowheads="1"/>
          </p:cNvSpPr>
          <p:nvPr/>
        </p:nvSpPr>
        <p:spPr bwMode="auto">
          <a:xfrm>
            <a:off x="323850" y="4149725"/>
            <a:ext cx="4286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b="1" u="sng"/>
              <a:t>TUCUMÁN – TUCUMÁN:</a:t>
            </a:r>
            <a:r>
              <a:rPr lang="es-ES" b="1"/>
              <a:t> </a:t>
            </a:r>
            <a:r>
              <a:rPr lang="es-AR" b="1"/>
              <a:t>12 Miembros</a:t>
            </a:r>
            <a:endParaRPr lang="es-ES"/>
          </a:p>
          <a:p>
            <a:r>
              <a:rPr lang="es-ES" b="1" u="sng"/>
              <a:t>COMUNIDAD: </a:t>
            </a:r>
            <a:r>
              <a:rPr lang="es-ES" sz="1600" b="1"/>
              <a:t>“SANTA TERESA”</a:t>
            </a:r>
            <a:r>
              <a:rPr lang="es-ES" sz="1600"/>
              <a:t> </a:t>
            </a:r>
          </a:p>
        </p:txBody>
      </p:sp>
      <p:sp>
        <p:nvSpPr>
          <p:cNvPr id="24591" name="Rectangle 10"/>
          <p:cNvSpPr>
            <a:spLocks noChangeArrowheads="1"/>
          </p:cNvSpPr>
          <p:nvPr/>
        </p:nvSpPr>
        <p:spPr bwMode="auto">
          <a:xfrm>
            <a:off x="250825" y="4868863"/>
            <a:ext cx="8675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b="1" u="sng"/>
              <a:t>VILLA CONSTITUCIÓN – SANTA FE:</a:t>
            </a:r>
            <a:r>
              <a:rPr lang="es-ES" b="1"/>
              <a:t> 7 Miembros</a:t>
            </a:r>
            <a:r>
              <a:rPr lang="es-ES"/>
              <a:t> </a:t>
            </a:r>
            <a:endParaRPr lang="es-ES" b="1" u="sng"/>
          </a:p>
          <a:p>
            <a:r>
              <a:rPr lang="es-ES" sz="1600" b="1" u="sng"/>
              <a:t>COMUNIDAD:</a:t>
            </a:r>
            <a:r>
              <a:rPr lang="es-ES" b="1" u="sng"/>
              <a:t> </a:t>
            </a:r>
            <a:r>
              <a:rPr lang="es-ES" sz="1400" b="1"/>
              <a:t>“ BEATA TERESA DE SAN AGUSTÍN Y COMPAÑERAS MÁRTIRES DE COMPEIGNE”</a:t>
            </a:r>
            <a:endParaRPr lang="es-ES" sz="1400"/>
          </a:p>
        </p:txBody>
      </p:sp>
      <p:sp>
        <p:nvSpPr>
          <p:cNvPr id="24592" name="Rectangle 11"/>
          <p:cNvSpPr>
            <a:spLocks noChangeArrowheads="1"/>
          </p:cNvSpPr>
          <p:nvPr/>
        </p:nvSpPr>
        <p:spPr bwMode="auto">
          <a:xfrm>
            <a:off x="323850" y="5589588"/>
            <a:ext cx="8328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b="1" u="sng"/>
              <a:t>VILLA MERCEDES –SAN LUIS:</a:t>
            </a:r>
            <a:r>
              <a:rPr lang="es-ES" b="1"/>
              <a:t>  7 Miembros</a:t>
            </a:r>
            <a:endParaRPr lang="es-ES"/>
          </a:p>
          <a:p>
            <a:r>
              <a:rPr lang="es-ES" b="1" u="sng"/>
              <a:t>COMUNIDAD: </a:t>
            </a:r>
            <a:r>
              <a:rPr lang="es-ES" sz="1600" b="1"/>
              <a:t>“ NTRA. SRA. DEL CARMEN Y SANTA TERESITA DEL NIÑO JESÚS”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"/>
          <p:cNvSpPr txBox="1">
            <a:spLocks noChangeArrowheads="1"/>
          </p:cNvSpPr>
          <p:nvPr/>
        </p:nvSpPr>
        <p:spPr bwMode="auto">
          <a:xfrm>
            <a:off x="1660525" y="3089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D4006F"/>
              </a:buClr>
              <a:buFontTx/>
              <a:buChar char="o"/>
            </a:pPr>
            <a:endParaRPr lang="en-US" altLang="es-CO" sz="2400">
              <a:solidFill>
                <a:srgbClr val="4E3B30"/>
              </a:solidFill>
              <a:latin typeface="Times New Roman" pitchFamily="18" charset="0"/>
            </a:endParaRPr>
          </a:p>
        </p:txBody>
      </p:sp>
      <p:sp>
        <p:nvSpPr>
          <p:cNvPr id="580611" name="Rectangle 3"/>
          <p:cNvSpPr>
            <a:spLocks noChangeArrowheads="1"/>
          </p:cNvSpPr>
          <p:nvPr/>
        </p:nvSpPr>
        <p:spPr bwMode="auto">
          <a:xfrm>
            <a:off x="685800" y="609600"/>
            <a:ext cx="784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altLang="es-CO" sz="3200" b="1">
                <a:solidFill>
                  <a:srgbClr val="4E3B30"/>
                </a:solidFill>
              </a:rPr>
              <a:t/>
            </a:r>
            <a:br>
              <a:rPr lang="es-ES_tradnl" altLang="es-CO" sz="3200" b="1">
                <a:solidFill>
                  <a:srgbClr val="4E3B30"/>
                </a:solidFill>
              </a:rPr>
            </a:br>
            <a:endParaRPr lang="es-ES_tradnl" altLang="es-CO" sz="2800" b="1">
              <a:solidFill>
                <a:srgbClr val="4E3B30"/>
              </a:solidFill>
            </a:endParaRPr>
          </a:p>
        </p:txBody>
      </p:sp>
      <p:sp>
        <p:nvSpPr>
          <p:cNvPr id="28675" name="7 Rectángulo"/>
          <p:cNvSpPr>
            <a:spLocks noChangeArrowheads="1"/>
          </p:cNvSpPr>
          <p:nvPr/>
        </p:nvSpPr>
        <p:spPr bwMode="auto">
          <a:xfrm>
            <a:off x="1763713" y="0"/>
            <a:ext cx="5549900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2800" b="1" u="sng">
                <a:solidFill>
                  <a:srgbClr val="663300"/>
                </a:solidFill>
                <a:latin typeface="Candara" pitchFamily="34" charset="0"/>
              </a:rPr>
              <a:t>Actualmente somos</a:t>
            </a:r>
            <a:r>
              <a:rPr lang="es-CO" sz="2800" b="1">
                <a:solidFill>
                  <a:srgbClr val="663300"/>
                </a:solidFill>
                <a:latin typeface="Candara" pitchFamily="34" charset="0"/>
              </a:rPr>
              <a:t>: 394 Miembros</a:t>
            </a:r>
          </a:p>
        </p:txBody>
      </p:sp>
      <p:pic>
        <p:nvPicPr>
          <p:cNvPr id="28676" name="Picture 10" descr="10262222_10202822590718785_2896874312664617584_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92150"/>
            <a:ext cx="9144000" cy="608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547813" y="908050"/>
            <a:ext cx="6192837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b="1"/>
              <a:t>Asamblea y Encuentro (Abril 2014) Lulunta - Mendoza</a:t>
            </a:r>
            <a:endParaRPr lang="es-ES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10430829_10204500098127624_1329817480788896121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49275"/>
            <a:ext cx="7921625" cy="59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1042988" y="765175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/>
          </a:p>
        </p:txBody>
      </p:sp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2051050" y="836613"/>
            <a:ext cx="4572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O">
                <a:solidFill>
                  <a:srgbClr val="663300"/>
                </a:solidFill>
              </a:rPr>
              <a:t> </a:t>
            </a:r>
            <a:r>
              <a:rPr lang="es-CO" sz="2400" b="1">
                <a:solidFill>
                  <a:srgbClr val="663300"/>
                </a:solidFill>
              </a:rPr>
              <a:t>Consejo Nacional OCDS</a:t>
            </a:r>
          </a:p>
          <a:p>
            <a:pPr algn="ctr">
              <a:spcBef>
                <a:spcPct val="50000"/>
              </a:spcBef>
            </a:pPr>
            <a:r>
              <a:rPr lang="es-CO" sz="2400" b="1">
                <a:solidFill>
                  <a:srgbClr val="663300"/>
                </a:solidFill>
              </a:rPr>
              <a:t>ARGENTINA</a:t>
            </a:r>
          </a:p>
          <a:p>
            <a:pPr algn="ctr">
              <a:spcBef>
                <a:spcPct val="50000"/>
              </a:spcBef>
            </a:pPr>
            <a:endParaRPr lang="es-CO" sz="2400">
              <a:solidFill>
                <a:srgbClr val="663300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 descr="10271583_321186948033851_6277892913243031377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4813"/>
            <a:ext cx="8172450" cy="61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 Box 6"/>
          <p:cNvSpPr txBox="1">
            <a:spLocks noChangeArrowheads="1"/>
          </p:cNvSpPr>
          <p:nvPr/>
        </p:nvSpPr>
        <p:spPr bwMode="auto">
          <a:xfrm>
            <a:off x="1619250" y="1125538"/>
            <a:ext cx="5735638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AR" sz="2000" b="1"/>
              <a:t>COMUNIDAD ACTUAL DE SANTA FE (Capital)</a:t>
            </a:r>
            <a:endParaRPr lang="es-ES" sz="2000" b="1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ersonalizado 2">
      <a:dk1>
        <a:srgbClr val="4E3B30"/>
      </a:dk1>
      <a:lt1>
        <a:srgbClr val="4E3B30"/>
      </a:lt1>
      <a:dk2>
        <a:srgbClr val="FBEEC9"/>
      </a:dk2>
      <a:lt2>
        <a:srgbClr val="FBEEC9"/>
      </a:lt2>
      <a:accent1>
        <a:srgbClr val="4E3B30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BEEC9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alizado 2">
    <a:dk1>
      <a:srgbClr val="4E3B30"/>
    </a:dk1>
    <a:lt1>
      <a:srgbClr val="4E3B30"/>
    </a:lt1>
    <a:dk2>
      <a:srgbClr val="FBEEC9"/>
    </a:dk2>
    <a:lt2>
      <a:srgbClr val="FBEEC9"/>
    </a:lt2>
    <a:accent1>
      <a:srgbClr val="4E3B30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BEEC9"/>
    </a:folHlink>
  </a:clrScheme>
</a:themeOverride>
</file>

<file path=ppt/theme/themeOverride2.xml><?xml version="1.0" encoding="utf-8"?>
<a:themeOverride xmlns:a="http://schemas.openxmlformats.org/drawingml/2006/main">
  <a:clrScheme name="Personalizado 2">
    <a:dk1>
      <a:srgbClr val="4E3B30"/>
    </a:dk1>
    <a:lt1>
      <a:srgbClr val="4E3B30"/>
    </a:lt1>
    <a:dk2>
      <a:srgbClr val="FBEEC9"/>
    </a:dk2>
    <a:lt2>
      <a:srgbClr val="FBEEC9"/>
    </a:lt2>
    <a:accent1>
      <a:srgbClr val="4E3B30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BEEC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548</Words>
  <Application>Microsoft Office PowerPoint</Application>
  <PresentationFormat>Presentación en pantalla (4:3)</PresentationFormat>
  <Paragraphs>73</Paragraphs>
  <Slides>9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Flujo</vt:lpstr>
      <vt:lpstr>    ORDEN SEGLAR DE CARMELITAS DESCALZOS  III REUNIÓN CICLA BOLIVARIANA OCDS    ECUADOR – PERÚ – COLOMBIA  Agosto 24 al 29 de 2014  Villa de Leyva (Boyacá) - COLOMBIA</vt:lpstr>
      <vt:lpstr>País Invitado:  Argentina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60</cp:revision>
  <dcterms:created xsi:type="dcterms:W3CDTF">2014-07-11T02:19:00Z</dcterms:created>
  <dcterms:modified xsi:type="dcterms:W3CDTF">2014-07-31T22:39:45Z</dcterms:modified>
</cp:coreProperties>
</file>