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259" r:id="rId3"/>
    <p:sldId id="261" r:id="rId4"/>
    <p:sldId id="262" r:id="rId5"/>
    <p:sldId id="267" r:id="rId6"/>
    <p:sldId id="268" r:id="rId7"/>
    <p:sldId id="271" r:id="rId8"/>
    <p:sldId id="263" r:id="rId9"/>
    <p:sldId id="264" r:id="rId10"/>
    <p:sldId id="269" r:id="rId11"/>
    <p:sldId id="265" r:id="rId12"/>
    <p:sldId id="266" r:id="rId13"/>
    <p:sldId id="270" r:id="rId1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8" d="100"/>
          <a:sy n="108" d="100"/>
        </p:scale>
        <p:origin x="-706"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828E8-8747-45AF-A817-0B6EC97991D3}" type="datetimeFigureOut">
              <a:rPr lang="es-CO" smtClean="0"/>
              <a:t>10/08/2014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20D56-F7EF-4163-89DD-4858022557CF}" type="slidenum">
              <a:rPr lang="es-CO" smtClean="0"/>
              <a:t>‹Nº›</a:t>
            </a:fld>
            <a:endParaRPr lang="es-CO"/>
          </a:p>
        </p:txBody>
      </p:sp>
    </p:spTree>
    <p:extLst>
      <p:ext uri="{BB962C8B-B14F-4D97-AF65-F5344CB8AC3E}">
        <p14:creationId xmlns:p14="http://schemas.microsoft.com/office/powerpoint/2010/main" val="277388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1</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extLst>
      <p:ext uri="{BB962C8B-B14F-4D97-AF65-F5344CB8AC3E}">
        <p14:creationId xmlns:p14="http://schemas.microsoft.com/office/powerpoint/2010/main" val="378252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12</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extLst>
      <p:ext uri="{BB962C8B-B14F-4D97-AF65-F5344CB8AC3E}">
        <p14:creationId xmlns:p14="http://schemas.microsoft.com/office/powerpoint/2010/main" val="351453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2</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extLst>
      <p:ext uri="{BB962C8B-B14F-4D97-AF65-F5344CB8AC3E}">
        <p14:creationId xmlns:p14="http://schemas.microsoft.com/office/powerpoint/2010/main" val="269881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3</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extLst>
      <p:ext uri="{BB962C8B-B14F-4D97-AF65-F5344CB8AC3E}">
        <p14:creationId xmlns:p14="http://schemas.microsoft.com/office/powerpoint/2010/main" val="65483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4</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extLst>
      <p:ext uri="{BB962C8B-B14F-4D97-AF65-F5344CB8AC3E}">
        <p14:creationId xmlns:p14="http://schemas.microsoft.com/office/powerpoint/2010/main" val="219127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5</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extLst>
      <p:ext uri="{BB962C8B-B14F-4D97-AF65-F5344CB8AC3E}">
        <p14:creationId xmlns:p14="http://schemas.microsoft.com/office/powerpoint/2010/main" val="400524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6</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extLst>
      <p:ext uri="{BB962C8B-B14F-4D97-AF65-F5344CB8AC3E}">
        <p14:creationId xmlns:p14="http://schemas.microsoft.com/office/powerpoint/2010/main" val="364712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8</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extLst>
      <p:ext uri="{BB962C8B-B14F-4D97-AF65-F5344CB8AC3E}">
        <p14:creationId xmlns:p14="http://schemas.microsoft.com/office/powerpoint/2010/main" val="187392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9</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extLst>
      <p:ext uri="{BB962C8B-B14F-4D97-AF65-F5344CB8AC3E}">
        <p14:creationId xmlns:p14="http://schemas.microsoft.com/office/powerpoint/2010/main" val="1171114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11</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extLst>
      <p:ext uri="{BB962C8B-B14F-4D97-AF65-F5344CB8AC3E}">
        <p14:creationId xmlns:p14="http://schemas.microsoft.com/office/powerpoint/2010/main" val="84669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19" name="18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27" name="26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348807394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5" name="4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6" name="5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372051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5" name="4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6" name="5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342967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5" name="4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6" name="5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50222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5" name="4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6" name="5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30935536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6" name="5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7" name="6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365063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8" name="7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9" name="8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155254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4" name="3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5" name="4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94280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3" name="2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4" name="3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247737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6" name="5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7" name="6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401060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4E3B30"/>
              </a:solidFill>
            </a:endParaRPr>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4E3B30"/>
              </a:solidFill>
            </a:endParaRPr>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6" name="5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7" name="6 Marcador de número de diapositiva"/>
          <p:cNvSpPr>
            <a:spLocks noGrp="1"/>
          </p:cNvSpPr>
          <p:nvPr>
            <p:ph type="sldNum" sz="quarter" idx="12"/>
          </p:nvPr>
        </p:nvSpPr>
        <p:spPr>
          <a:xfrm>
            <a:off x="8077200" y="6356350"/>
            <a:ext cx="609600" cy="365125"/>
          </a:xfrm>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spTree>
    <p:extLst>
      <p:ext uri="{BB962C8B-B14F-4D97-AF65-F5344CB8AC3E}">
        <p14:creationId xmlns:p14="http://schemas.microsoft.com/office/powerpoint/2010/main" val="260185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EF42B0-1669-4D43-8C39-01176B47A6A5}" type="datetimeFigureOut">
              <a:rPr lang="es-CO" smtClean="0">
                <a:solidFill>
                  <a:srgbClr val="FBEEC9">
                    <a:shade val="90000"/>
                  </a:srgbClr>
                </a:solidFill>
              </a:rPr>
              <a:pPr/>
              <a:t>10/08/2014</a:t>
            </a:fld>
            <a:endParaRPr lang="es-CO">
              <a:solidFill>
                <a:srgbClr val="FBEEC9">
                  <a:shade val="90000"/>
                </a:srgbClr>
              </a:solidFill>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O">
              <a:solidFill>
                <a:srgbClr val="FBEEC9">
                  <a:shade val="90000"/>
                </a:srgbClr>
              </a:solidFill>
            </a:endParaRP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grpSp>
    </p:spTree>
    <p:extLst>
      <p:ext uri="{BB962C8B-B14F-4D97-AF65-F5344CB8AC3E}">
        <p14:creationId xmlns:p14="http://schemas.microsoft.com/office/powerpoint/2010/main" val="3742153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0.jpeg"/><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24.jpeg"/><Relationship Id="rId4" Type="http://schemas.openxmlformats.org/officeDocument/2006/relationships/image" Target="../media/image3.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audio" Target="../media/audio1.wav"/><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85800"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sp>
        <p:nvSpPr>
          <p:cNvPr id="90" name="1 Título"/>
          <p:cNvSpPr>
            <a:spLocks noGrp="1"/>
          </p:cNvSpPr>
          <p:nvPr>
            <p:ph type="ctrTitle"/>
          </p:nvPr>
        </p:nvSpPr>
        <p:spPr>
          <a:xfrm>
            <a:off x="527410" y="2420888"/>
            <a:ext cx="8165380" cy="324036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CO" sz="2400" b="1" dirty="0" smtClean="0">
                <a:solidFill>
                  <a:srgbClr val="663300"/>
                </a:solidFill>
                <a:latin typeface="Candara" panose="020E0502030303020204" pitchFamily="34" charset="0"/>
              </a:rPr>
              <a:t/>
            </a:r>
            <a:br>
              <a:rPr lang="es-CO" sz="2400" b="1" dirty="0" smtClean="0">
                <a:solidFill>
                  <a:srgbClr val="663300"/>
                </a:solidFill>
                <a:latin typeface="Candara" panose="020E0502030303020204" pitchFamily="34" charset="0"/>
              </a:rPr>
            </a:br>
            <a:r>
              <a:rPr lang="es-CO" sz="2400" dirty="0">
                <a:solidFill>
                  <a:srgbClr val="663300"/>
                </a:solidFill>
                <a:latin typeface="Candara" panose="020E0502030303020204" pitchFamily="34" charset="0"/>
              </a:rPr>
              <a:t/>
            </a:r>
            <a:br>
              <a:rPr lang="es-CO" sz="2400" dirty="0">
                <a:solidFill>
                  <a:srgbClr val="663300"/>
                </a:solidFill>
                <a:latin typeface="Candara" panose="020E0502030303020204" pitchFamily="34" charset="0"/>
              </a:rPr>
            </a:br>
            <a:r>
              <a:rPr lang="es-CO" sz="2400" dirty="0" smtClean="0">
                <a:solidFill>
                  <a:srgbClr val="663300"/>
                </a:solidFill>
                <a:latin typeface="Candara" panose="020E0502030303020204" pitchFamily="34" charset="0"/>
              </a:rPr>
              <a:t/>
            </a:r>
            <a:br>
              <a:rPr lang="es-CO" sz="2400" dirty="0" smtClean="0">
                <a:solidFill>
                  <a:srgbClr val="663300"/>
                </a:solidFill>
                <a:latin typeface="Candara" panose="020E0502030303020204" pitchFamily="34" charset="0"/>
              </a:rPr>
            </a:br>
            <a:r>
              <a:rPr lang="es-CO" sz="2400" dirty="0">
                <a:solidFill>
                  <a:srgbClr val="663300"/>
                </a:solidFill>
                <a:latin typeface="Candara" panose="020E0502030303020204" pitchFamily="34" charset="0"/>
              </a:rPr>
              <a:t/>
            </a:r>
            <a:br>
              <a:rPr lang="es-CO" sz="2400" dirty="0">
                <a:solidFill>
                  <a:srgbClr val="663300"/>
                </a:solidFill>
                <a:latin typeface="Candara" panose="020E0502030303020204" pitchFamily="34" charset="0"/>
              </a:rPr>
            </a:br>
            <a:r>
              <a:rPr lang="es-MX" sz="2400" dirty="0" smtClean="0">
                <a:solidFill>
                  <a:srgbClr val="663300"/>
                </a:solidFill>
                <a:latin typeface="Candara" panose="020E0502030303020204" pitchFamily="34" charset="0"/>
              </a:rPr>
              <a:t>ORDEN </a:t>
            </a:r>
            <a:r>
              <a:rPr lang="es-MX" sz="2400" dirty="0">
                <a:solidFill>
                  <a:srgbClr val="663300"/>
                </a:solidFill>
                <a:latin typeface="Candara" panose="020E0502030303020204" pitchFamily="34" charset="0"/>
              </a:rPr>
              <a:t>SEGLAR DE CARMELITAS DESCALZOS</a:t>
            </a:r>
            <a:r>
              <a:rPr lang="es-CO" sz="2400" dirty="0" smtClean="0">
                <a:solidFill>
                  <a:srgbClr val="663300"/>
                </a:solidFill>
                <a:latin typeface="Candara" panose="020E0502030303020204" pitchFamily="34" charset="0"/>
              </a:rPr>
              <a:t/>
            </a:r>
            <a:br>
              <a:rPr lang="es-CO" sz="2400" dirty="0" smtClean="0">
                <a:solidFill>
                  <a:srgbClr val="663300"/>
                </a:solidFill>
                <a:latin typeface="Candara" panose="020E0502030303020204" pitchFamily="34" charset="0"/>
              </a:rPr>
            </a:br>
            <a:r>
              <a:rPr lang="es-CO" sz="2400" dirty="0" smtClean="0">
                <a:solidFill>
                  <a:srgbClr val="663300"/>
                </a:solidFill>
                <a:latin typeface="Candara" panose="020E0502030303020204" pitchFamily="34" charset="0"/>
              </a:rPr>
              <a:t/>
            </a:r>
            <a:br>
              <a:rPr lang="es-CO" sz="2400" dirty="0" smtClean="0">
                <a:solidFill>
                  <a:srgbClr val="663300"/>
                </a:solidFill>
                <a:latin typeface="Candara" panose="020E0502030303020204" pitchFamily="34" charset="0"/>
              </a:rPr>
            </a:br>
            <a:r>
              <a:rPr lang="es-CO" sz="2400" b="1" dirty="0" smtClean="0">
                <a:solidFill>
                  <a:srgbClr val="663300"/>
                </a:solidFill>
                <a:latin typeface="Candara" panose="020E0502030303020204" pitchFamily="34" charset="0"/>
              </a:rPr>
              <a:t>III REUNIÓN CICLA BOLIVARIANA OCDS</a:t>
            </a:r>
            <a:br>
              <a:rPr lang="es-CO" sz="2400" b="1" dirty="0" smtClean="0">
                <a:solidFill>
                  <a:srgbClr val="663300"/>
                </a:solidFill>
                <a:latin typeface="Candara" panose="020E0502030303020204" pitchFamily="34" charset="0"/>
              </a:rPr>
            </a:br>
            <a:r>
              <a:rPr lang="es-MX" sz="2400" b="1" dirty="0" smtClean="0">
                <a:solidFill>
                  <a:srgbClr val="663300"/>
                </a:solidFill>
                <a:latin typeface="Candara" panose="020E0502030303020204" pitchFamily="34" charset="0"/>
              </a:rPr>
              <a:t> </a:t>
            </a:r>
            <a:r>
              <a:rPr lang="es-CO" sz="2400" b="1" dirty="0" smtClean="0">
                <a:solidFill>
                  <a:srgbClr val="663300"/>
                </a:solidFill>
                <a:latin typeface="Candara" panose="020E0502030303020204" pitchFamily="34" charset="0"/>
              </a:rPr>
              <a:t/>
            </a:r>
            <a:br>
              <a:rPr lang="es-CO" sz="2400" b="1" dirty="0" smtClean="0">
                <a:solidFill>
                  <a:srgbClr val="663300"/>
                </a:solidFill>
                <a:latin typeface="Candara" panose="020E0502030303020204" pitchFamily="34" charset="0"/>
              </a:rPr>
            </a:br>
            <a:r>
              <a:rPr lang="es-MX" sz="2400" b="1" dirty="0" smtClean="0">
                <a:solidFill>
                  <a:srgbClr val="663300"/>
                </a:solidFill>
                <a:latin typeface="Candara" panose="020E0502030303020204" pitchFamily="34" charset="0"/>
              </a:rPr>
              <a:t> ECUADOR – PERÚ – COLOMBIA</a:t>
            </a:r>
            <a:br>
              <a:rPr lang="es-MX" sz="2400" b="1" dirty="0" smtClean="0">
                <a:solidFill>
                  <a:srgbClr val="663300"/>
                </a:solidFill>
                <a:latin typeface="Candara" panose="020E0502030303020204" pitchFamily="34" charset="0"/>
              </a:rPr>
            </a:br>
            <a:r>
              <a:rPr lang="es-MX" sz="2400" b="1" dirty="0" smtClean="0">
                <a:solidFill>
                  <a:srgbClr val="663300"/>
                </a:solidFill>
                <a:latin typeface="Candara" panose="020E0502030303020204" pitchFamily="34" charset="0"/>
              </a:rPr>
              <a:t/>
            </a:r>
            <a:br>
              <a:rPr lang="es-MX" sz="2400" b="1" dirty="0" smtClean="0">
                <a:solidFill>
                  <a:srgbClr val="663300"/>
                </a:solidFill>
                <a:latin typeface="Candara" panose="020E0502030303020204" pitchFamily="34" charset="0"/>
              </a:rPr>
            </a:br>
            <a:r>
              <a:rPr lang="es-MX" sz="1800" dirty="0" smtClean="0">
                <a:solidFill>
                  <a:srgbClr val="663300"/>
                </a:solidFill>
                <a:latin typeface="Candara" panose="020E0502030303020204" pitchFamily="34" charset="0"/>
              </a:rPr>
              <a:t>Agosto 24 al 29 de 2014</a:t>
            </a:r>
            <a:br>
              <a:rPr lang="es-MX" sz="1800" dirty="0" smtClean="0">
                <a:solidFill>
                  <a:srgbClr val="663300"/>
                </a:solidFill>
                <a:latin typeface="Candara" panose="020E0502030303020204" pitchFamily="34" charset="0"/>
              </a:rPr>
            </a:br>
            <a:r>
              <a:rPr lang="es-MX" sz="1800" dirty="0" smtClean="0">
                <a:solidFill>
                  <a:srgbClr val="663300"/>
                </a:solidFill>
                <a:latin typeface="Candara" panose="020E0502030303020204" pitchFamily="34" charset="0"/>
              </a:rPr>
              <a:t/>
            </a:r>
            <a:br>
              <a:rPr lang="es-MX" sz="1800" dirty="0" smtClean="0">
                <a:solidFill>
                  <a:srgbClr val="663300"/>
                </a:solidFill>
                <a:latin typeface="Candara" panose="020E0502030303020204" pitchFamily="34" charset="0"/>
              </a:rPr>
            </a:br>
            <a:r>
              <a:rPr lang="es-MX" sz="1800" dirty="0" smtClean="0">
                <a:solidFill>
                  <a:srgbClr val="663300"/>
                </a:solidFill>
                <a:latin typeface="Candara" panose="020E0502030303020204" pitchFamily="34" charset="0"/>
              </a:rPr>
              <a:t>Villa de Leyva (Boyacá) - COLOMBIA</a:t>
            </a:r>
            <a:endParaRPr lang="es-CO" sz="2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Bright" pitchFamily="18" charset="0"/>
            </a:endParaRPr>
          </a:p>
        </p:txBody>
      </p:sp>
      <p:pic>
        <p:nvPicPr>
          <p:cNvPr id="91" name="90 Imagen"/>
          <p:cNvPicPr/>
          <p:nvPr/>
        </p:nvPicPr>
        <p:blipFill>
          <a:blip r:embed="rId4" cstate="print">
            <a:lum bright="-2000" contrast="12000"/>
          </a:blip>
          <a:srcRect/>
          <a:stretch>
            <a:fillRect/>
          </a:stretch>
        </p:blipFill>
        <p:spPr bwMode="auto">
          <a:xfrm>
            <a:off x="3923928" y="943060"/>
            <a:ext cx="1152128" cy="1368152"/>
          </a:xfrm>
          <a:prstGeom prst="rect">
            <a:avLst/>
          </a:prstGeom>
          <a:noFill/>
          <a:ln w="9525">
            <a:noFill/>
            <a:miter lim="800000"/>
            <a:headEnd/>
            <a:tailEnd/>
          </a:ln>
        </p:spPr>
      </p:pic>
      <p:pic>
        <p:nvPicPr>
          <p:cNvPr id="92" name="91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5805264"/>
            <a:ext cx="720080" cy="896749"/>
          </a:xfrm>
          <a:prstGeom prst="rect">
            <a:avLst/>
          </a:prstGeom>
          <a:noFill/>
          <a:ln>
            <a:noFill/>
          </a:ln>
        </p:spPr>
      </p:pic>
      <p:pic>
        <p:nvPicPr>
          <p:cNvPr id="93" name="92 Imagen"/>
          <p:cNvPicPr/>
          <p:nvPr/>
        </p:nvPicPr>
        <p:blipFill>
          <a:blip r:embed="rId6" cstate="print">
            <a:extLst>
              <a:ext uri="{BEBA8EAE-BF5A-486C-A8C5-ECC9F3942E4B}">
                <a14:imgProps xmlns:a14="http://schemas.microsoft.com/office/drawing/2010/main">
                  <a14:imgLayer r:embed="rId7">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8344828" y="5809646"/>
            <a:ext cx="649600" cy="916171"/>
          </a:xfrm>
          <a:prstGeom prst="rect">
            <a:avLst/>
          </a:prstGeom>
          <a:noFill/>
          <a:ln>
            <a:noFill/>
          </a:ln>
        </p:spPr>
      </p:pic>
    </p:spTree>
    <p:extLst>
      <p:ext uri="{BB962C8B-B14F-4D97-AF65-F5344CB8AC3E}">
        <p14:creationId xmlns:p14="http://schemas.microsoft.com/office/powerpoint/2010/main" val="402295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3768" y="3639268"/>
            <a:ext cx="4572000" cy="276999"/>
          </a:xfrm>
          <a:prstGeom prst="rect">
            <a:avLst/>
          </a:prstGeom>
        </p:spPr>
        <p:txBody>
          <a:bodyPr>
            <a:spAutoFit/>
          </a:bodyPr>
          <a:lstStyle/>
          <a:p>
            <a:pPr algn="just"/>
            <a:r>
              <a:rPr lang="es-CO" sz="1200" dirty="0" smtClean="0">
                <a:solidFill>
                  <a:srgbClr val="4E3B30"/>
                </a:solidFill>
                <a:latin typeface="Times New Roman" panose="02020603050405020304" pitchFamily="18" charset="0"/>
                <a:ea typeface="Times New Roman" panose="02020603050405020304" pitchFamily="18" charset="0"/>
              </a:rPr>
              <a:t>.</a:t>
            </a:r>
            <a:endParaRPr lang="es-CO" sz="1200" dirty="0">
              <a:solidFill>
                <a:srgbClr val="4E3B30"/>
              </a:solidFill>
              <a:latin typeface="Times New Roman" panose="02020603050405020304" pitchFamily="18" charset="0"/>
              <a:ea typeface="Times New Roman" panose="02020603050405020304" pitchFamily="18" charset="0"/>
            </a:endParaRPr>
          </a:p>
        </p:txBody>
      </p:sp>
      <p:sp>
        <p:nvSpPr>
          <p:cNvPr id="5" name="Rectángulo 4"/>
          <p:cNvSpPr/>
          <p:nvPr/>
        </p:nvSpPr>
        <p:spPr>
          <a:xfrm>
            <a:off x="1432807" y="3128990"/>
            <a:ext cx="2101922"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GUARDO</a:t>
            </a:r>
            <a:r>
              <a:rPr lang="es-CO" dirty="0">
                <a:solidFill>
                  <a:srgbClr val="4E3B30"/>
                </a:solidFill>
                <a:latin typeface="Times New Roman" panose="02020603050405020304" pitchFamily="18" charset="0"/>
                <a:ea typeface="Times New Roman" panose="02020603050405020304" pitchFamily="18" charset="0"/>
              </a:rPr>
              <a:t> AUDITH</a:t>
            </a:r>
            <a:endParaRPr lang="es-CO" dirty="0"/>
          </a:p>
        </p:txBody>
      </p:sp>
      <p:sp>
        <p:nvSpPr>
          <p:cNvPr id="6" name="Rectángulo 5"/>
          <p:cNvSpPr/>
          <p:nvPr/>
        </p:nvSpPr>
        <p:spPr>
          <a:xfrm>
            <a:off x="5940152" y="3128990"/>
            <a:ext cx="1817613"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TIJERA</a:t>
            </a:r>
            <a:r>
              <a:rPr lang="es-CO" dirty="0">
                <a:solidFill>
                  <a:srgbClr val="4E3B30"/>
                </a:solidFill>
                <a:latin typeface="Times New Roman" panose="02020603050405020304" pitchFamily="18" charset="0"/>
                <a:ea typeface="Times New Roman" panose="02020603050405020304" pitchFamily="18" charset="0"/>
              </a:rPr>
              <a:t> NELCY </a:t>
            </a:r>
            <a:endParaRPr lang="es-CO" dirty="0"/>
          </a:p>
        </p:txBody>
      </p:sp>
      <p:sp>
        <p:nvSpPr>
          <p:cNvPr id="7" name="Rectángulo 6"/>
          <p:cNvSpPr/>
          <p:nvPr/>
        </p:nvSpPr>
        <p:spPr>
          <a:xfrm>
            <a:off x="3707904" y="5733256"/>
            <a:ext cx="1806905"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HOYOS</a:t>
            </a:r>
            <a:r>
              <a:rPr lang="es-CO" dirty="0">
                <a:solidFill>
                  <a:srgbClr val="4E3B30"/>
                </a:solidFill>
                <a:latin typeface="Times New Roman" panose="02020603050405020304" pitchFamily="18" charset="0"/>
                <a:ea typeface="Times New Roman" panose="02020603050405020304" pitchFamily="18" charset="0"/>
              </a:rPr>
              <a:t> OSCAR</a:t>
            </a:r>
            <a:endParaRPr lang="es-CO"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3777767"/>
            <a:ext cx="2422925" cy="1817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809" y="1170850"/>
            <a:ext cx="2422925" cy="1817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979" y="1170850"/>
            <a:ext cx="2422925" cy="1817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794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85800"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pic>
        <p:nvPicPr>
          <p:cNvPr id="2" name="Imagen 1"/>
          <p:cNvPicPr>
            <a:picLocks noChangeAspect="1"/>
          </p:cNvPicPr>
          <p:nvPr/>
        </p:nvPicPr>
        <p:blipFill>
          <a:blip r:embed="rId7"/>
          <a:stretch>
            <a:fillRect/>
          </a:stretch>
        </p:blipFill>
        <p:spPr>
          <a:xfrm>
            <a:off x="2467170" y="703426"/>
            <a:ext cx="4285859" cy="1085182"/>
          </a:xfrm>
          <a:prstGeom prst="rect">
            <a:avLst/>
          </a:prstGeom>
        </p:spPr>
      </p:pic>
      <p:sp>
        <p:nvSpPr>
          <p:cNvPr id="4" name="Rectángulo 3"/>
          <p:cNvSpPr/>
          <p:nvPr/>
        </p:nvSpPr>
        <p:spPr>
          <a:xfrm>
            <a:off x="293764" y="3540776"/>
            <a:ext cx="3247684" cy="369332"/>
          </a:xfrm>
          <a:prstGeom prst="rect">
            <a:avLst/>
          </a:prstGeom>
        </p:spPr>
        <p:txBody>
          <a:bodyPr wrap="none">
            <a:spAutoFit/>
          </a:bodyPr>
          <a:lstStyle/>
          <a:p>
            <a:r>
              <a:rPr lang="es-CO" dirty="0" smtClean="0">
                <a:solidFill>
                  <a:schemeClr val="accent4">
                    <a:lumMod val="75000"/>
                  </a:schemeClr>
                </a:solidFill>
                <a:latin typeface="Times New Roman" panose="02020603050405020304" pitchFamily="18" charset="0"/>
                <a:ea typeface="Times New Roman" panose="02020603050405020304" pitchFamily="18" charset="0"/>
              </a:rPr>
              <a:t>ACEVEDO </a:t>
            </a:r>
            <a:r>
              <a:rPr lang="es-CO" dirty="0">
                <a:solidFill>
                  <a:schemeClr val="accent4">
                    <a:lumMod val="75000"/>
                  </a:schemeClr>
                </a:solidFill>
                <a:latin typeface="Times New Roman" panose="02020603050405020304" pitchFamily="18" charset="0"/>
                <a:ea typeface="Times New Roman" panose="02020603050405020304" pitchFamily="18" charset="0"/>
              </a:rPr>
              <a:t>DE GALVIS </a:t>
            </a:r>
            <a:r>
              <a:rPr lang="es-CO" dirty="0">
                <a:latin typeface="Times New Roman" panose="02020603050405020304" pitchFamily="18" charset="0"/>
                <a:ea typeface="Times New Roman" panose="02020603050405020304" pitchFamily="18" charset="0"/>
              </a:rPr>
              <a:t>LENIS</a:t>
            </a:r>
            <a:endParaRPr lang="es-CO" dirty="0"/>
          </a:p>
        </p:txBody>
      </p:sp>
      <p:sp>
        <p:nvSpPr>
          <p:cNvPr id="5" name="Rectángulo 4"/>
          <p:cNvSpPr/>
          <p:nvPr/>
        </p:nvSpPr>
        <p:spPr>
          <a:xfrm>
            <a:off x="5148064" y="3526798"/>
            <a:ext cx="2925160"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BELTRAN PARDO </a:t>
            </a:r>
            <a:r>
              <a:rPr lang="es-CO" dirty="0">
                <a:latin typeface="Times New Roman" panose="02020603050405020304" pitchFamily="18" charset="0"/>
                <a:ea typeface="Times New Roman" panose="02020603050405020304" pitchFamily="18" charset="0"/>
              </a:rPr>
              <a:t>NANCY</a:t>
            </a:r>
            <a:endParaRPr lang="es-CO" dirty="0"/>
          </a:p>
        </p:txBody>
      </p:sp>
      <p:sp>
        <p:nvSpPr>
          <p:cNvPr id="6" name="Rectángulo 5"/>
          <p:cNvSpPr/>
          <p:nvPr/>
        </p:nvSpPr>
        <p:spPr>
          <a:xfrm>
            <a:off x="293764" y="5873018"/>
            <a:ext cx="3070071"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DIAZ HERNANDEZ </a:t>
            </a:r>
            <a:r>
              <a:rPr lang="es-CO" dirty="0">
                <a:latin typeface="Times New Roman" panose="02020603050405020304" pitchFamily="18" charset="0"/>
                <a:ea typeface="Times New Roman" panose="02020603050405020304" pitchFamily="18" charset="0"/>
              </a:rPr>
              <a:t>INGRID</a:t>
            </a:r>
            <a:endParaRPr lang="es-CO" dirty="0"/>
          </a:p>
        </p:txBody>
      </p:sp>
      <p:sp>
        <p:nvSpPr>
          <p:cNvPr id="7" name="Rectángulo 6"/>
          <p:cNvSpPr/>
          <p:nvPr/>
        </p:nvSpPr>
        <p:spPr>
          <a:xfrm>
            <a:off x="5076056" y="5873018"/>
            <a:ext cx="2888676"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DIAZ PAJARO </a:t>
            </a:r>
            <a:r>
              <a:rPr lang="es-CO" dirty="0">
                <a:latin typeface="Times New Roman" panose="02020603050405020304" pitchFamily="18" charset="0"/>
                <a:ea typeface="Times New Roman" panose="02020603050405020304" pitchFamily="18" charset="0"/>
              </a:rPr>
              <a:t>LEIDA LUZ</a:t>
            </a:r>
            <a:endParaRPr lang="es-CO" dirty="0"/>
          </a:p>
        </p:txBody>
      </p:sp>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2506" y="1648528"/>
            <a:ext cx="2555776" cy="1916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403" y="1648527"/>
            <a:ext cx="2587393" cy="1940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1403" y="3943131"/>
            <a:ext cx="2587393" cy="1940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42506" y="3943130"/>
            <a:ext cx="2555776" cy="1916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239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85800"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sp>
        <p:nvSpPr>
          <p:cNvPr id="3" name="Rectángulo 2"/>
          <p:cNvSpPr/>
          <p:nvPr/>
        </p:nvSpPr>
        <p:spPr>
          <a:xfrm>
            <a:off x="192947" y="2850536"/>
            <a:ext cx="3942105"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HERNANDEZ </a:t>
            </a:r>
            <a:r>
              <a:rPr lang="es-CO" dirty="0" err="1">
                <a:solidFill>
                  <a:schemeClr val="accent4">
                    <a:lumMod val="75000"/>
                  </a:schemeClr>
                </a:solidFill>
                <a:latin typeface="Times New Roman" panose="02020603050405020304" pitchFamily="18" charset="0"/>
                <a:ea typeface="Times New Roman" panose="02020603050405020304" pitchFamily="18" charset="0"/>
              </a:rPr>
              <a:t>HERNANDEZ</a:t>
            </a:r>
            <a:r>
              <a:rPr lang="es-CO" dirty="0">
                <a:solidFill>
                  <a:schemeClr val="accent4">
                    <a:lumMod val="75000"/>
                  </a:schemeClr>
                </a:solidFill>
                <a:latin typeface="Times New Roman" panose="02020603050405020304" pitchFamily="18" charset="0"/>
                <a:ea typeface="Times New Roman" panose="02020603050405020304" pitchFamily="18" charset="0"/>
              </a:rPr>
              <a:t> </a:t>
            </a:r>
            <a:r>
              <a:rPr lang="es-CO" dirty="0">
                <a:latin typeface="Times New Roman" panose="02020603050405020304" pitchFamily="18" charset="0"/>
                <a:ea typeface="Times New Roman" panose="02020603050405020304" pitchFamily="18" charset="0"/>
              </a:rPr>
              <a:t>NANCY</a:t>
            </a:r>
            <a:endParaRPr lang="es-CO" dirty="0"/>
          </a:p>
        </p:txBody>
      </p:sp>
      <p:sp>
        <p:nvSpPr>
          <p:cNvPr id="4" name="Rectángulo 3"/>
          <p:cNvSpPr/>
          <p:nvPr/>
        </p:nvSpPr>
        <p:spPr>
          <a:xfrm>
            <a:off x="4860032" y="2850536"/>
            <a:ext cx="3414744" cy="369332"/>
          </a:xfrm>
          <a:prstGeom prst="rect">
            <a:avLst/>
          </a:prstGeom>
        </p:spPr>
        <p:txBody>
          <a:bodyPr wrap="squar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MARTINEZ DE CASTRO </a:t>
            </a:r>
            <a:r>
              <a:rPr lang="es-CO" dirty="0">
                <a:latin typeface="Times New Roman" panose="02020603050405020304" pitchFamily="18" charset="0"/>
                <a:ea typeface="Times New Roman" panose="02020603050405020304" pitchFamily="18" charset="0"/>
              </a:rPr>
              <a:t>CELIA</a:t>
            </a:r>
            <a:endParaRPr lang="es-CO" dirty="0"/>
          </a:p>
        </p:txBody>
      </p:sp>
      <p:sp>
        <p:nvSpPr>
          <p:cNvPr id="5" name="Rectángulo 4"/>
          <p:cNvSpPr/>
          <p:nvPr/>
        </p:nvSpPr>
        <p:spPr>
          <a:xfrm>
            <a:off x="68527" y="5742202"/>
            <a:ext cx="4216795"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MARTINEZ HERNANDEZ  </a:t>
            </a:r>
            <a:r>
              <a:rPr lang="es-CO" dirty="0">
                <a:latin typeface="Times New Roman" panose="02020603050405020304" pitchFamily="18" charset="0"/>
                <a:ea typeface="Times New Roman" panose="02020603050405020304" pitchFamily="18" charset="0"/>
              </a:rPr>
              <a:t>ELIZABETH</a:t>
            </a:r>
            <a:endParaRPr lang="es-CO" dirty="0"/>
          </a:p>
        </p:txBody>
      </p:sp>
      <p:sp>
        <p:nvSpPr>
          <p:cNvPr id="6" name="Rectángulo 5"/>
          <p:cNvSpPr/>
          <p:nvPr/>
        </p:nvSpPr>
        <p:spPr>
          <a:xfrm>
            <a:off x="4892468" y="5742202"/>
            <a:ext cx="3742307"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MARTINEZ DE CRESPO </a:t>
            </a:r>
            <a:r>
              <a:rPr lang="es-CO" dirty="0">
                <a:latin typeface="Times New Roman" panose="02020603050405020304" pitchFamily="18" charset="0"/>
                <a:ea typeface="Times New Roman" panose="02020603050405020304" pitchFamily="18" charset="0"/>
              </a:rPr>
              <a:t>ZUNILDA</a:t>
            </a:r>
            <a:endParaRPr lang="es-CO" dirty="0"/>
          </a:p>
        </p:txBody>
      </p:sp>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150" y="816750"/>
            <a:ext cx="2771800" cy="207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3546475"/>
            <a:ext cx="2771800" cy="207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1502" y="3546474"/>
            <a:ext cx="2771801" cy="2078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1502" y="810708"/>
            <a:ext cx="2765866" cy="2084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239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74964" y="4996106"/>
            <a:ext cx="4572000"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dirty="0" smtClean="0">
                <a:ln>
                  <a:noFill/>
                </a:ln>
                <a:solidFill>
                  <a:srgbClr val="4E3B30"/>
                </a:solidFill>
                <a:effectLst/>
                <a:uLnTx/>
                <a:uFillTx/>
                <a:latin typeface="Times New Roman" panose="02020603050405020304" pitchFamily="18" charset="0"/>
                <a:ea typeface="Times New Roman" panose="02020603050405020304" pitchFamily="18" charset="0"/>
              </a:rPr>
              <a:t> , </a:t>
            </a:r>
            <a:endParaRPr kumimoji="0" lang="es-CO" sz="1800" b="0" i="0" u="none" strike="noStrike" kern="0" cap="none" spc="0" normalizeH="0" baseline="0" noProof="0" dirty="0" smtClean="0">
              <a:ln>
                <a:noFill/>
              </a:ln>
              <a:solidFill>
                <a:srgbClr val="4E3B30"/>
              </a:solidFill>
              <a:effectLst/>
              <a:uLnTx/>
              <a:uFillTx/>
            </a:endParaRPr>
          </a:p>
        </p:txBody>
      </p:sp>
      <p:sp>
        <p:nvSpPr>
          <p:cNvPr id="5" name="Rectángulo 4"/>
          <p:cNvSpPr/>
          <p:nvPr/>
        </p:nvSpPr>
        <p:spPr>
          <a:xfrm>
            <a:off x="899592" y="3501008"/>
            <a:ext cx="3339376" cy="369332"/>
          </a:xfrm>
          <a:prstGeom prst="rect">
            <a:avLst/>
          </a:prstGeom>
        </p:spPr>
        <p:txBody>
          <a:bodyPr wrap="none">
            <a:spAutoFit/>
          </a:bodyPr>
          <a:lstStyle/>
          <a:p>
            <a:r>
              <a:rPr lang="es-CO" kern="0" dirty="0">
                <a:solidFill>
                  <a:schemeClr val="accent4">
                    <a:lumMod val="75000"/>
                  </a:schemeClr>
                </a:solidFill>
                <a:latin typeface="Times New Roman" panose="02020603050405020304" pitchFamily="18" charset="0"/>
                <a:ea typeface="Times New Roman" panose="02020603050405020304" pitchFamily="18" charset="0"/>
              </a:rPr>
              <a:t>MARTINEZ RODRIGUEZ </a:t>
            </a:r>
            <a:r>
              <a:rPr lang="es-CO" kern="0" dirty="0">
                <a:solidFill>
                  <a:srgbClr val="4E3B30"/>
                </a:solidFill>
                <a:latin typeface="Times New Roman" panose="02020603050405020304" pitchFamily="18" charset="0"/>
                <a:ea typeface="Times New Roman" panose="02020603050405020304" pitchFamily="18" charset="0"/>
              </a:rPr>
              <a:t>INÉS</a:t>
            </a:r>
            <a:endParaRPr lang="es-CO" dirty="0"/>
          </a:p>
        </p:txBody>
      </p:sp>
      <p:sp>
        <p:nvSpPr>
          <p:cNvPr id="6" name="Rectángulo 5"/>
          <p:cNvSpPr/>
          <p:nvPr/>
        </p:nvSpPr>
        <p:spPr>
          <a:xfrm>
            <a:off x="4786026" y="3501008"/>
            <a:ext cx="3493264" cy="369332"/>
          </a:xfrm>
          <a:prstGeom prst="rect">
            <a:avLst/>
          </a:prstGeom>
        </p:spPr>
        <p:txBody>
          <a:bodyPr wrap="none">
            <a:spAutoFit/>
          </a:bodyPr>
          <a:lstStyle/>
          <a:p>
            <a:pPr lvl="0">
              <a:defRPr/>
            </a:pPr>
            <a:r>
              <a:rPr lang="es-CO" kern="0" dirty="0">
                <a:solidFill>
                  <a:schemeClr val="accent4">
                    <a:lumMod val="75000"/>
                  </a:schemeClr>
                </a:solidFill>
                <a:latin typeface="Times New Roman" panose="02020603050405020304" pitchFamily="18" charset="0"/>
                <a:ea typeface="Times New Roman" panose="02020603050405020304" pitchFamily="18" charset="0"/>
              </a:rPr>
              <a:t>PUERTA VILLADIEGO </a:t>
            </a:r>
            <a:r>
              <a:rPr lang="es-CO" kern="0" dirty="0">
                <a:solidFill>
                  <a:srgbClr val="4E3B30"/>
                </a:solidFill>
                <a:latin typeface="Times New Roman" panose="02020603050405020304" pitchFamily="18" charset="0"/>
                <a:ea typeface="Times New Roman" panose="02020603050405020304" pitchFamily="18" charset="0"/>
              </a:rPr>
              <a:t>ROSIRIS</a:t>
            </a:r>
            <a:endParaRPr lang="es-CO" sz="2800" kern="0" dirty="0">
              <a:solidFill>
                <a:srgbClr val="4E3B30"/>
              </a:solidFill>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560" y="1124744"/>
            <a:ext cx="3023440" cy="2267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124744"/>
            <a:ext cx="3023440" cy="2267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ángulo 8"/>
          <p:cNvSpPr/>
          <p:nvPr/>
        </p:nvSpPr>
        <p:spPr>
          <a:xfrm>
            <a:off x="2843808" y="6204626"/>
            <a:ext cx="3307316" cy="369332"/>
          </a:xfrm>
          <a:prstGeom prst="rect">
            <a:avLst/>
          </a:prstGeom>
        </p:spPr>
        <p:txBody>
          <a:bodyPr wrap="none">
            <a:spAutoFit/>
          </a:bodyPr>
          <a:lstStyle/>
          <a:p>
            <a:r>
              <a:rPr lang="es-CO" kern="0" dirty="0" smtClean="0">
                <a:solidFill>
                  <a:schemeClr val="accent4">
                    <a:lumMod val="75000"/>
                  </a:schemeClr>
                </a:solidFill>
                <a:latin typeface="Times New Roman" panose="02020603050405020304" pitchFamily="18" charset="0"/>
                <a:ea typeface="Times New Roman" panose="02020603050405020304" pitchFamily="18" charset="0"/>
              </a:rPr>
              <a:t>ACEVEDO HERRERA  </a:t>
            </a:r>
            <a:r>
              <a:rPr lang="es-CO" kern="0" dirty="0" smtClean="0">
                <a:solidFill>
                  <a:srgbClr val="4E3B30"/>
                </a:solidFill>
                <a:latin typeface="Times New Roman" panose="02020603050405020304" pitchFamily="18" charset="0"/>
                <a:ea typeface="Times New Roman" panose="02020603050405020304" pitchFamily="18" charset="0"/>
              </a:rPr>
              <a:t>MARIA</a:t>
            </a:r>
            <a:endParaRPr lang="es-CO" dirty="0"/>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3496" y="4068177"/>
            <a:ext cx="3027940" cy="2132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989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65598"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sp>
        <p:nvSpPr>
          <p:cNvPr id="90" name="1 Título"/>
          <p:cNvSpPr>
            <a:spLocks noGrp="1"/>
          </p:cNvSpPr>
          <p:nvPr>
            <p:ph type="ctrTitle"/>
          </p:nvPr>
        </p:nvSpPr>
        <p:spPr>
          <a:xfrm>
            <a:off x="492758" y="3546475"/>
            <a:ext cx="8165380" cy="177589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CO" sz="3200" b="0" dirty="0" smtClean="0">
                <a:solidFill>
                  <a:srgbClr val="663300"/>
                </a:solidFill>
                <a:effectLst/>
                <a:latin typeface="Candara" panose="020E0502030303020204" pitchFamily="34" charset="0"/>
              </a:rPr>
              <a:t>Comunidad   </a:t>
            </a:r>
            <a:r>
              <a:rPr lang="es-CO" sz="3200" b="0" cap="all" dirty="0" smtClean="0">
                <a:ln/>
                <a:solidFill>
                  <a:srgbClr val="6633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ndara" panose="020E0502030303020204" pitchFamily="34" charset="0"/>
              </a:rPr>
              <a:t>“MARÍA DE NAZARETH”</a:t>
            </a:r>
            <a:r>
              <a:rPr lang="es-CO" sz="3200" b="0" dirty="0" smtClean="0">
                <a:solidFill>
                  <a:srgbClr val="663300"/>
                </a:solidFill>
                <a:effectLst/>
                <a:latin typeface="Candara" panose="020E0502030303020204" pitchFamily="34" charset="0"/>
              </a:rPr>
              <a:t> </a:t>
            </a:r>
            <a:br>
              <a:rPr lang="es-CO" sz="3200" b="0" dirty="0" smtClean="0">
                <a:solidFill>
                  <a:srgbClr val="663300"/>
                </a:solidFill>
                <a:effectLst/>
                <a:latin typeface="Candara" panose="020E0502030303020204" pitchFamily="34" charset="0"/>
              </a:rPr>
            </a:br>
            <a:r>
              <a:rPr lang="es-CO" sz="3200" b="0" dirty="0" smtClean="0">
                <a:solidFill>
                  <a:srgbClr val="663300"/>
                </a:solidFill>
                <a:effectLst/>
                <a:latin typeface="Candara" panose="020E0502030303020204" pitchFamily="34" charset="0"/>
              </a:rPr>
              <a:t>Arjona - Colombia</a:t>
            </a:r>
            <a:r>
              <a:rPr lang="es-CO" sz="2400" b="0" dirty="0" smtClean="0">
                <a:solidFill>
                  <a:srgbClr val="663300"/>
                </a:solidFill>
                <a:effectLst/>
              </a:rPr>
              <a:t/>
            </a:r>
            <a:br>
              <a:rPr lang="es-CO" sz="2400" b="0" dirty="0" smtClean="0">
                <a:solidFill>
                  <a:srgbClr val="663300"/>
                </a:solidFill>
                <a:effectLst/>
              </a:rPr>
            </a:br>
            <a:endParaRPr lang="es-CO" sz="2400" b="0" cap="all" dirty="0">
              <a:ln/>
              <a:solidFill>
                <a:srgbClr val="6633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Bright" pitchFamily="18" charset="0"/>
            </a:endParaRPr>
          </a:p>
        </p:txBody>
      </p:sp>
      <p:pic>
        <p:nvPicPr>
          <p:cNvPr id="8" name="7 Imagen"/>
          <p:cNvPicPr/>
          <p:nvPr/>
        </p:nvPicPr>
        <p:blipFill>
          <a:blip r:embed="rId7">
            <a:extLst>
              <a:ext uri="{28A0092B-C50C-407E-A947-70E740481C1C}">
                <a14:useLocalDpi xmlns:a14="http://schemas.microsoft.com/office/drawing/2010/main" val="0"/>
              </a:ext>
            </a:extLst>
          </a:blip>
          <a:srcRect/>
          <a:stretch>
            <a:fillRect/>
          </a:stretch>
        </p:blipFill>
        <p:spPr bwMode="auto">
          <a:xfrm>
            <a:off x="2483768" y="1412776"/>
            <a:ext cx="4176464" cy="1781413"/>
          </a:xfrm>
          <a:prstGeom prst="rect">
            <a:avLst/>
          </a:prstGeom>
          <a:noFill/>
          <a:ln>
            <a:noFill/>
          </a:ln>
        </p:spPr>
      </p:pic>
    </p:spTree>
    <p:extLst>
      <p:ext uri="{BB962C8B-B14F-4D97-AF65-F5344CB8AC3E}">
        <p14:creationId xmlns:p14="http://schemas.microsoft.com/office/powerpoint/2010/main" val="266037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974053" y="3668082"/>
            <a:ext cx="6579107" cy="838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sp>
        <p:nvSpPr>
          <p:cNvPr id="2" name="1 Título"/>
          <p:cNvSpPr>
            <a:spLocks noGrp="1"/>
          </p:cNvSpPr>
          <p:nvPr>
            <p:ph type="ctrTitle"/>
          </p:nvPr>
        </p:nvSpPr>
        <p:spPr>
          <a:xfrm>
            <a:off x="337782" y="1722470"/>
            <a:ext cx="7851648" cy="1283568"/>
          </a:xfrm>
        </p:spPr>
        <p:txBody>
          <a:bodyPr>
            <a:normAutofit fontScale="90000"/>
          </a:bodyPr>
          <a:lstStyle/>
          <a:p>
            <a:pPr algn="l"/>
            <a:r>
              <a:rPr lang="es-CO" sz="2800" b="0" dirty="0" smtClean="0">
                <a:solidFill>
                  <a:srgbClr val="663300"/>
                </a:solidFill>
                <a:effectLst/>
                <a:latin typeface="Candara" panose="020E0502030303020204" pitchFamily="34" charset="0"/>
              </a:rPr>
              <a:t>Fecha Fundación: </a:t>
            </a:r>
            <a:r>
              <a:rPr lang="es-CO" sz="2700" dirty="0">
                <a:effectLst/>
              </a:rPr>
              <a:t>se inició el 13 de mayo 1996</a:t>
            </a:r>
            <a:r>
              <a:rPr lang="es-CO" sz="2800" b="0" dirty="0" smtClean="0">
                <a:solidFill>
                  <a:srgbClr val="663300"/>
                </a:solidFill>
                <a:effectLst/>
                <a:latin typeface="Candara" panose="020E0502030303020204" pitchFamily="34" charset="0"/>
              </a:rPr>
              <a:t/>
            </a:r>
            <a:br>
              <a:rPr lang="es-CO" sz="2800" b="0" dirty="0" smtClean="0">
                <a:solidFill>
                  <a:srgbClr val="663300"/>
                </a:solidFill>
                <a:effectLst/>
                <a:latin typeface="Candara" panose="020E0502030303020204" pitchFamily="34" charset="0"/>
              </a:rPr>
            </a:br>
            <a:r>
              <a:rPr lang="es-CO" sz="2800" b="0" dirty="0" smtClean="0">
                <a:solidFill>
                  <a:srgbClr val="663300"/>
                </a:solidFill>
                <a:effectLst/>
                <a:latin typeface="Candara" panose="020E0502030303020204" pitchFamily="34" charset="0"/>
              </a:rPr>
              <a:t>Fundador: </a:t>
            </a:r>
            <a:r>
              <a:rPr lang="es-CO" sz="2700" dirty="0">
                <a:effectLst/>
              </a:rPr>
              <a:t>Astrid Castilla García Q. E. P. D.</a:t>
            </a:r>
            <a:r>
              <a:rPr lang="es-CO" sz="2800" b="0" dirty="0" smtClean="0">
                <a:solidFill>
                  <a:srgbClr val="663300"/>
                </a:solidFill>
                <a:effectLst/>
                <a:latin typeface="Candara" panose="020E0502030303020204" pitchFamily="34" charset="0"/>
              </a:rPr>
              <a:t/>
            </a:r>
            <a:br>
              <a:rPr lang="es-CO" sz="2800" b="0" dirty="0" smtClean="0">
                <a:solidFill>
                  <a:srgbClr val="663300"/>
                </a:solidFill>
                <a:effectLst/>
                <a:latin typeface="Candara" panose="020E0502030303020204" pitchFamily="34" charset="0"/>
              </a:rPr>
            </a:br>
            <a:r>
              <a:rPr lang="es-CO" sz="2800" b="0" dirty="0" smtClean="0">
                <a:solidFill>
                  <a:srgbClr val="663300"/>
                </a:solidFill>
                <a:effectLst/>
                <a:latin typeface="Candara" panose="020E0502030303020204" pitchFamily="34" charset="0"/>
              </a:rPr>
              <a:t>Parroquia: San José de Torices</a:t>
            </a:r>
            <a:br>
              <a:rPr lang="es-CO" sz="2800" b="0" dirty="0" smtClean="0">
                <a:solidFill>
                  <a:srgbClr val="663300"/>
                </a:solidFill>
                <a:effectLst/>
                <a:latin typeface="Candara" panose="020E0502030303020204" pitchFamily="34" charset="0"/>
              </a:rPr>
            </a:br>
            <a:r>
              <a:rPr lang="es-CO" sz="2800" b="0" dirty="0" smtClean="0">
                <a:solidFill>
                  <a:srgbClr val="663300"/>
                </a:solidFill>
                <a:effectLst/>
                <a:latin typeface="Candara" panose="020E0502030303020204" pitchFamily="34" charset="0"/>
              </a:rPr>
              <a:t>Primeros Miembros: </a:t>
            </a:r>
            <a:br>
              <a:rPr lang="es-CO" sz="2800" b="0" dirty="0" smtClean="0">
                <a:solidFill>
                  <a:srgbClr val="663300"/>
                </a:solidFill>
                <a:effectLst/>
                <a:latin typeface="Candara" panose="020E0502030303020204" pitchFamily="34" charset="0"/>
              </a:rPr>
            </a:br>
            <a:endParaRPr lang="es-CO" sz="2800" b="0" dirty="0">
              <a:solidFill>
                <a:srgbClr val="663300"/>
              </a:solidFill>
              <a:effectLst/>
              <a:latin typeface="Candara" panose="020E0502030303020204" pitchFamily="34" charset="0"/>
            </a:endParaRPr>
          </a:p>
        </p:txBody>
      </p:sp>
      <p:sp>
        <p:nvSpPr>
          <p:cNvPr id="13" name="Rectangle 5"/>
          <p:cNvSpPr>
            <a:spLocks noChangeArrowheads="1"/>
          </p:cNvSpPr>
          <p:nvPr/>
        </p:nvSpPr>
        <p:spPr bwMode="auto">
          <a:xfrm>
            <a:off x="238214" y="2636912"/>
            <a:ext cx="766497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La primera promoción de miembros que recibieron la IMPOSICIÓN DEL ESCAPULARIO, se realizó el 8 octubre de 2002, fueron quince personas, en ceremonia precedida por el P. Provincial, Jaime Alberto Palacios, en la Parroquia San José Obrero de los padres Carmelitas, integrada por las siguientes miembros:</a:t>
            </a:r>
            <a:endParaRPr kumimoji="0" lang="es-CO" altLang="es-CO" sz="2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57322724"/>
              </p:ext>
            </p:extLst>
          </p:nvPr>
        </p:nvGraphicFramePr>
        <p:xfrm>
          <a:off x="1660525" y="3920480"/>
          <a:ext cx="5703570" cy="2743200"/>
        </p:xfrm>
        <a:graphic>
          <a:graphicData uri="http://schemas.openxmlformats.org/drawingml/2006/table">
            <a:tbl>
              <a:tblPr firstRow="1" firstCol="1" lastRow="1" lastCol="1" bandRow="1" bandCol="1"/>
              <a:tblGrid>
                <a:gridCol w="2851785"/>
                <a:gridCol w="2851785"/>
              </a:tblGrid>
              <a:tr h="0">
                <a:tc>
                  <a:txBody>
                    <a:bodyPr/>
                    <a:lstStyle/>
                    <a:p>
                      <a:pPr marL="342900" lvl="0" indent="-342900" algn="just">
                        <a:spcAft>
                          <a:spcPts val="0"/>
                        </a:spcAft>
                        <a:buFont typeface="Symbol" panose="05050102010706020507" pitchFamily="18" charset="2"/>
                        <a:buChar char=""/>
                        <a:tabLst>
                          <a:tab pos="678180" algn="l"/>
                        </a:tabLst>
                      </a:pPr>
                      <a:r>
                        <a:rPr lang="es-CO" sz="1200" dirty="0">
                          <a:effectLst/>
                          <a:latin typeface="Times New Roman" panose="02020603050405020304" pitchFamily="18" charset="0"/>
                          <a:ea typeface="Times New Roman" panose="02020603050405020304" pitchFamily="18" charset="0"/>
                        </a:rPr>
                        <a:t>ACEVEDO LENIS</a:t>
                      </a:r>
                    </a:p>
                    <a:p>
                      <a:pPr algn="just">
                        <a:spcAft>
                          <a:spcPts val="0"/>
                        </a:spcAft>
                      </a:pPr>
                      <a:r>
                        <a:rPr lang="es-CO" sz="1200" dirty="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c>
                  <a:txBody>
                    <a:bodyPr/>
                    <a:lstStyle/>
                    <a:p>
                      <a:pPr marL="342900" lvl="0" indent="-342900" algn="just">
                        <a:spcAft>
                          <a:spcPts val="0"/>
                        </a:spcAft>
                        <a:buFont typeface="Symbol" panose="05050102010706020507" pitchFamily="18" charset="2"/>
                        <a:buChar char=""/>
                        <a:tabLst>
                          <a:tab pos="678180" algn="l"/>
                        </a:tabLst>
                      </a:pPr>
                      <a:r>
                        <a:rPr lang="es-CO" sz="1200" b="0" dirty="0">
                          <a:effectLst/>
                          <a:latin typeface="Times New Roman" panose="02020603050405020304" pitchFamily="18" charset="0"/>
                        </a:rPr>
                        <a:t>GARCIA WISTER</a:t>
                      </a:r>
                      <a:endParaRPr lang="es-CO" sz="1200" b="1" dirty="0">
                        <a:effectLst/>
                        <a:latin typeface="Times New Roman" panose="02020603050405020304" pitchFamily="18" charset="0"/>
                      </a:endParaRPr>
                    </a:p>
                    <a:p>
                      <a:pPr algn="just">
                        <a:spcAft>
                          <a:spcPts val="0"/>
                        </a:spcAft>
                      </a:pPr>
                      <a:r>
                        <a:rPr lang="es-CO" sz="1200" dirty="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r>
              <a:tr h="0">
                <a:tc>
                  <a:txBody>
                    <a:bodyPr/>
                    <a:lstStyle/>
                    <a:p>
                      <a:pPr marL="342900" lvl="0" indent="-342900" algn="just">
                        <a:spcAft>
                          <a:spcPts val="0"/>
                        </a:spcAft>
                        <a:buFont typeface="Symbol" panose="05050102010706020507" pitchFamily="18" charset="2"/>
                        <a:buChar char=""/>
                        <a:tabLst>
                          <a:tab pos="678180" algn="l"/>
                        </a:tabLst>
                      </a:pPr>
                      <a:r>
                        <a:rPr lang="es-CO" sz="1200">
                          <a:effectLst/>
                          <a:latin typeface="Times New Roman" panose="02020603050405020304" pitchFamily="18" charset="0"/>
                          <a:ea typeface="Times New Roman" panose="02020603050405020304" pitchFamily="18" charset="0"/>
                        </a:rPr>
                        <a:t>ACEVEDO MARÍA</a:t>
                      </a:r>
                    </a:p>
                    <a:p>
                      <a:pPr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c>
                  <a:txBody>
                    <a:bodyPr/>
                    <a:lstStyle/>
                    <a:p>
                      <a:pPr marL="342900" lvl="0" indent="-342900" algn="just">
                        <a:spcAft>
                          <a:spcPts val="0"/>
                        </a:spcAft>
                        <a:buFont typeface="Symbol" panose="05050102010706020507" pitchFamily="18" charset="2"/>
                        <a:buChar char=""/>
                        <a:tabLst>
                          <a:tab pos="678180" algn="l"/>
                        </a:tabLst>
                      </a:pPr>
                      <a:r>
                        <a:rPr lang="es-CO" sz="1200" dirty="0">
                          <a:effectLst/>
                          <a:latin typeface="Times New Roman" panose="02020603050405020304" pitchFamily="18" charset="0"/>
                          <a:ea typeface="Times New Roman" panose="02020603050405020304" pitchFamily="18" charset="0"/>
                        </a:rPr>
                        <a:t>HERNÁNDEZ NANCY</a:t>
                      </a:r>
                    </a:p>
                    <a:p>
                      <a:pPr algn="just">
                        <a:spcAft>
                          <a:spcPts val="0"/>
                        </a:spcAft>
                      </a:pPr>
                      <a:r>
                        <a:rPr lang="es-CO" sz="1200" dirty="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r>
              <a:tr h="0">
                <a:tc>
                  <a:txBody>
                    <a:bodyPr/>
                    <a:lstStyle/>
                    <a:p>
                      <a:pPr marL="342900" lvl="0" indent="-342900" algn="just">
                        <a:spcAft>
                          <a:spcPts val="0"/>
                        </a:spcAft>
                        <a:buFont typeface="Symbol" panose="05050102010706020507" pitchFamily="18" charset="2"/>
                        <a:buChar char=""/>
                        <a:tabLst>
                          <a:tab pos="678180" algn="l"/>
                        </a:tabLst>
                      </a:pPr>
                      <a:r>
                        <a:rPr lang="es-CO" sz="1200">
                          <a:effectLst/>
                          <a:latin typeface="Times New Roman" panose="02020603050405020304" pitchFamily="18" charset="0"/>
                          <a:ea typeface="Times New Roman" panose="02020603050405020304" pitchFamily="18" charset="0"/>
                        </a:rPr>
                        <a:t>BELTRÁN CARMEN CECILIA</a:t>
                      </a:r>
                    </a:p>
                    <a:p>
                      <a:pPr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c>
                  <a:txBody>
                    <a:bodyPr/>
                    <a:lstStyle/>
                    <a:p>
                      <a:pPr marL="342900" lvl="0" indent="-342900" algn="just">
                        <a:spcAft>
                          <a:spcPts val="0"/>
                        </a:spcAft>
                        <a:buFont typeface="Symbol" panose="05050102010706020507" pitchFamily="18" charset="2"/>
                        <a:buChar char=""/>
                        <a:tabLst>
                          <a:tab pos="678180" algn="l"/>
                        </a:tabLst>
                      </a:pPr>
                      <a:r>
                        <a:rPr lang="es-CO" sz="1200">
                          <a:effectLst/>
                          <a:latin typeface="Times New Roman" panose="02020603050405020304" pitchFamily="18" charset="0"/>
                          <a:ea typeface="Times New Roman" panose="02020603050405020304" pitchFamily="18" charset="0"/>
                        </a:rPr>
                        <a:t>MARTINEZ CELIA</a:t>
                      </a:r>
                    </a:p>
                    <a:p>
                      <a:pPr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r>
              <a:tr h="0">
                <a:tc>
                  <a:txBody>
                    <a:bodyPr/>
                    <a:lstStyle/>
                    <a:p>
                      <a:pPr marL="342900" lvl="0" indent="-342900" algn="just">
                        <a:spcAft>
                          <a:spcPts val="0"/>
                        </a:spcAft>
                        <a:buFont typeface="Symbol" panose="05050102010706020507" pitchFamily="18" charset="2"/>
                        <a:buChar char=""/>
                        <a:tabLst>
                          <a:tab pos="678180" algn="l"/>
                        </a:tabLst>
                      </a:pPr>
                      <a:r>
                        <a:rPr lang="es-CO" sz="1200">
                          <a:effectLst/>
                          <a:latin typeface="Times New Roman" panose="02020603050405020304" pitchFamily="18" charset="0"/>
                          <a:ea typeface="Times New Roman" panose="02020603050405020304" pitchFamily="18" charset="0"/>
                        </a:rPr>
                        <a:t>BELTRÁN NANCY</a:t>
                      </a:r>
                    </a:p>
                    <a:p>
                      <a:pPr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c>
                  <a:txBody>
                    <a:bodyPr/>
                    <a:lstStyle/>
                    <a:p>
                      <a:pPr marL="342900" lvl="0" indent="-342900" algn="just">
                        <a:spcAft>
                          <a:spcPts val="0"/>
                        </a:spcAft>
                        <a:buFont typeface="Symbol" panose="05050102010706020507" pitchFamily="18" charset="2"/>
                        <a:buChar char=""/>
                        <a:tabLst>
                          <a:tab pos="678180" algn="l"/>
                        </a:tabLst>
                      </a:pPr>
                      <a:r>
                        <a:rPr lang="es-CO" sz="1200">
                          <a:effectLst/>
                          <a:latin typeface="Times New Roman" panose="02020603050405020304" pitchFamily="18" charset="0"/>
                          <a:ea typeface="Times New Roman" panose="02020603050405020304" pitchFamily="18" charset="0"/>
                        </a:rPr>
                        <a:t>MARTINEZ ELIZABETH</a:t>
                      </a:r>
                    </a:p>
                    <a:p>
                      <a:pPr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r>
              <a:tr h="0">
                <a:tc>
                  <a:txBody>
                    <a:bodyPr/>
                    <a:lstStyle/>
                    <a:p>
                      <a:pPr marL="342900" lvl="0" indent="-342900" algn="just">
                        <a:spcAft>
                          <a:spcPts val="0"/>
                        </a:spcAft>
                        <a:buFont typeface="Symbol" panose="05050102010706020507" pitchFamily="18" charset="2"/>
                        <a:buChar char=""/>
                        <a:tabLst>
                          <a:tab pos="678180" algn="l"/>
                        </a:tabLst>
                      </a:pPr>
                      <a:r>
                        <a:rPr lang="es-CO" sz="1200">
                          <a:effectLst/>
                          <a:latin typeface="Times New Roman" panose="02020603050405020304" pitchFamily="18" charset="0"/>
                          <a:ea typeface="Times New Roman" panose="02020603050405020304" pitchFamily="18" charset="0"/>
                        </a:rPr>
                        <a:t>CASTILLA ASTRID</a:t>
                      </a:r>
                    </a:p>
                    <a:p>
                      <a:pPr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c>
                  <a:txBody>
                    <a:bodyPr/>
                    <a:lstStyle/>
                    <a:p>
                      <a:pPr marL="342900" lvl="0" indent="-342900" algn="just">
                        <a:spcAft>
                          <a:spcPts val="0"/>
                        </a:spcAft>
                        <a:buFont typeface="Symbol" panose="05050102010706020507" pitchFamily="18" charset="2"/>
                        <a:buChar char=""/>
                        <a:tabLst>
                          <a:tab pos="678180" algn="l"/>
                        </a:tabLst>
                      </a:pPr>
                      <a:r>
                        <a:rPr lang="es-CO" sz="1200">
                          <a:effectLst/>
                          <a:latin typeface="Times New Roman" panose="02020603050405020304" pitchFamily="18" charset="0"/>
                          <a:ea typeface="Times New Roman" panose="02020603050405020304" pitchFamily="18" charset="0"/>
                        </a:rPr>
                        <a:t>MARTINEZ DORIS</a:t>
                      </a:r>
                    </a:p>
                    <a:p>
                      <a:pPr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r>
              <a:tr h="0">
                <a:tc>
                  <a:txBody>
                    <a:bodyPr/>
                    <a:lstStyle/>
                    <a:p>
                      <a:pPr marL="342900" lvl="0" indent="-342900" algn="just">
                        <a:spcAft>
                          <a:spcPts val="0"/>
                        </a:spcAft>
                        <a:buFont typeface="Symbol" panose="05050102010706020507" pitchFamily="18" charset="2"/>
                        <a:buChar char=""/>
                        <a:tabLst>
                          <a:tab pos="678180" algn="l"/>
                        </a:tabLst>
                      </a:pPr>
                      <a:r>
                        <a:rPr lang="es-CO" sz="1200">
                          <a:effectLst/>
                          <a:latin typeface="Times New Roman" panose="02020603050405020304" pitchFamily="18" charset="0"/>
                          <a:ea typeface="Times New Roman" panose="02020603050405020304" pitchFamily="18" charset="0"/>
                        </a:rPr>
                        <a:t>DIAZ INGRID</a:t>
                      </a:r>
                    </a:p>
                    <a:p>
                      <a:pPr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c>
                  <a:txBody>
                    <a:bodyPr/>
                    <a:lstStyle/>
                    <a:p>
                      <a:pPr marL="342900" lvl="0" indent="-342900" algn="just">
                        <a:spcAft>
                          <a:spcPts val="0"/>
                        </a:spcAft>
                        <a:buFont typeface="Symbol" panose="05050102010706020507" pitchFamily="18" charset="2"/>
                        <a:buChar char=""/>
                        <a:tabLst>
                          <a:tab pos="678180" algn="l"/>
                        </a:tabLst>
                      </a:pPr>
                      <a:r>
                        <a:rPr lang="es-CO" sz="1200">
                          <a:effectLst/>
                          <a:latin typeface="Times New Roman" panose="02020603050405020304" pitchFamily="18" charset="0"/>
                          <a:ea typeface="Times New Roman" panose="02020603050405020304" pitchFamily="18" charset="0"/>
                        </a:rPr>
                        <a:t>MARTINEZ INÉS</a:t>
                      </a:r>
                    </a:p>
                    <a:p>
                      <a:pPr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r>
              <a:tr h="0">
                <a:tc>
                  <a:txBody>
                    <a:bodyPr/>
                    <a:lstStyle/>
                    <a:p>
                      <a:pPr marL="342900" lvl="0" indent="-342900" algn="just">
                        <a:spcAft>
                          <a:spcPts val="0"/>
                        </a:spcAft>
                        <a:buFont typeface="Symbol" panose="05050102010706020507" pitchFamily="18" charset="2"/>
                        <a:buChar char=""/>
                        <a:tabLst>
                          <a:tab pos="678180" algn="l"/>
                        </a:tabLst>
                      </a:pPr>
                      <a:r>
                        <a:rPr lang="es-CO" sz="1200">
                          <a:effectLst/>
                          <a:latin typeface="Times New Roman" panose="02020603050405020304" pitchFamily="18" charset="0"/>
                          <a:ea typeface="Times New Roman" panose="02020603050405020304" pitchFamily="18" charset="0"/>
                        </a:rPr>
                        <a:t>DIAZ LEIDA</a:t>
                      </a:r>
                    </a:p>
                    <a:p>
                      <a:pPr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c>
                  <a:txBody>
                    <a:bodyPr/>
                    <a:lstStyle/>
                    <a:p>
                      <a:pPr marL="342900" lvl="0" indent="-342900" algn="just">
                        <a:spcAft>
                          <a:spcPts val="0"/>
                        </a:spcAft>
                        <a:buFont typeface="Symbol" panose="05050102010706020507" pitchFamily="18" charset="2"/>
                        <a:buChar char=""/>
                        <a:tabLst>
                          <a:tab pos="678180" algn="l"/>
                        </a:tabLst>
                      </a:pPr>
                      <a:r>
                        <a:rPr lang="es-CO" sz="1200">
                          <a:effectLst/>
                          <a:latin typeface="Times New Roman" panose="02020603050405020304" pitchFamily="18" charset="0"/>
                          <a:ea typeface="Times New Roman" panose="02020603050405020304" pitchFamily="18" charset="0"/>
                        </a:rPr>
                        <a:t>PUERTA ROSIRIS</a:t>
                      </a:r>
                    </a:p>
                    <a:p>
                      <a:pPr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r>
              <a:tr h="0">
                <a:tc>
                  <a:txBody>
                    <a:bodyPr/>
                    <a:lstStyle/>
                    <a:p>
                      <a:pPr marL="678180" algn="just">
                        <a:spcAft>
                          <a:spcPts val="0"/>
                        </a:spcAft>
                      </a:pPr>
                      <a:r>
                        <a:rPr lang="es-CO" sz="1200">
                          <a:effectLst/>
                          <a:latin typeface="Times New Roman" panose="02020603050405020304" pitchFamily="18" charset="0"/>
                          <a:ea typeface="Times New Roman" panose="02020603050405020304" pitchFamily="18" charset="0"/>
                        </a:rPr>
                        <a:t> </a:t>
                      </a:r>
                    </a:p>
                  </a:txBody>
                  <a:tcPr marL="44450" marR="44450" marT="0" marB="0">
                    <a:lnL>
                      <a:noFill/>
                    </a:lnL>
                    <a:lnR>
                      <a:noFill/>
                    </a:lnR>
                    <a:lnT>
                      <a:noFill/>
                    </a:lnT>
                    <a:lnB>
                      <a:noFill/>
                    </a:lnB>
                  </a:tcPr>
                </a:tc>
                <a:tc>
                  <a:txBody>
                    <a:bodyPr/>
                    <a:lstStyle/>
                    <a:p>
                      <a:pPr marL="342900" lvl="0" indent="-342900" algn="just">
                        <a:spcAft>
                          <a:spcPts val="0"/>
                        </a:spcAft>
                        <a:buFont typeface="Symbol" panose="05050102010706020507" pitchFamily="18" charset="2"/>
                        <a:buChar char=""/>
                        <a:tabLst>
                          <a:tab pos="678180" algn="l"/>
                        </a:tabLst>
                      </a:pPr>
                      <a:r>
                        <a:rPr lang="es-CO" sz="1200" dirty="0">
                          <a:effectLst/>
                          <a:latin typeface="Times New Roman" panose="02020603050405020304" pitchFamily="18" charset="0"/>
                          <a:ea typeface="Times New Roman" panose="02020603050405020304" pitchFamily="18" charset="0"/>
                        </a:rPr>
                        <a:t>MARTINEZ ZUNILDA</a:t>
                      </a:r>
                    </a:p>
                  </a:txBody>
                  <a:tcPr marL="44450" marR="44450" marT="0" marB="0">
                    <a:lnL>
                      <a:noFill/>
                    </a:lnL>
                    <a:lnR>
                      <a:noFill/>
                    </a:lnR>
                    <a:lnT>
                      <a:noFill/>
                    </a:lnT>
                    <a:lnB>
                      <a:noFill/>
                    </a:lnB>
                  </a:tcPr>
                </a:tc>
              </a:tr>
            </a:tbl>
          </a:graphicData>
        </a:graphic>
      </p:graphicFrame>
    </p:spTree>
    <p:extLst>
      <p:ext uri="{BB962C8B-B14F-4D97-AF65-F5344CB8AC3E}">
        <p14:creationId xmlns:p14="http://schemas.microsoft.com/office/powerpoint/2010/main" val="209451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755576" y="1342769"/>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sp>
        <p:nvSpPr>
          <p:cNvPr id="3" name="2 Rectángulo"/>
          <p:cNvSpPr/>
          <p:nvPr/>
        </p:nvSpPr>
        <p:spPr>
          <a:xfrm>
            <a:off x="2915816" y="819549"/>
            <a:ext cx="3334567" cy="523220"/>
          </a:xfrm>
          <a:prstGeom prst="rect">
            <a:avLst/>
          </a:prstGeom>
        </p:spPr>
        <p:txBody>
          <a:bodyPr wrap="none">
            <a:spAutoFit/>
          </a:bodyPr>
          <a:lstStyle/>
          <a:p>
            <a:r>
              <a:rPr lang="es-CO" sz="2800" dirty="0" smtClean="0">
                <a:solidFill>
                  <a:srgbClr val="663300"/>
                </a:solidFill>
                <a:latin typeface="Candara" panose="020E0502030303020204" pitchFamily="34" charset="0"/>
              </a:rPr>
              <a:t>Aspectos Relevantes</a:t>
            </a:r>
            <a:endParaRPr lang="es-CO" sz="2800" dirty="0"/>
          </a:p>
        </p:txBody>
      </p:sp>
      <p:sp>
        <p:nvSpPr>
          <p:cNvPr id="4" name="Rectángulo 3"/>
          <p:cNvSpPr/>
          <p:nvPr/>
        </p:nvSpPr>
        <p:spPr>
          <a:xfrm>
            <a:off x="827584" y="1813172"/>
            <a:ext cx="7344816" cy="3477875"/>
          </a:xfrm>
          <a:prstGeom prst="rect">
            <a:avLst/>
          </a:prstGeom>
        </p:spPr>
        <p:txBody>
          <a:bodyPr wrap="square">
            <a:spAutoFit/>
          </a:bodyPr>
          <a:lstStyle/>
          <a:p>
            <a:pPr algn="ctr">
              <a:spcAft>
                <a:spcPts val="0"/>
              </a:spcAft>
            </a:pPr>
            <a:r>
              <a:rPr lang="es-CO" sz="2000" b="1" dirty="0">
                <a:latin typeface="Times New Roman" panose="02020603050405020304" pitchFamily="18" charset="0"/>
                <a:ea typeface="Times New Roman" panose="02020603050405020304" pitchFamily="18" charset="0"/>
              </a:rPr>
              <a:t>ORGANIZACIÓN Y GOBIERNO 2014</a:t>
            </a:r>
            <a:endParaRPr lang="es-CO" sz="2000" dirty="0">
              <a:latin typeface="Times New Roman" panose="02020603050405020304" pitchFamily="18" charset="0"/>
              <a:ea typeface="Times New Roman" panose="02020603050405020304" pitchFamily="18" charset="0"/>
            </a:endParaRPr>
          </a:p>
          <a:p>
            <a:pPr algn="just">
              <a:spcAft>
                <a:spcPts val="0"/>
              </a:spcAft>
            </a:pPr>
            <a:r>
              <a:rPr lang="es-CO" sz="2000" b="1" dirty="0">
                <a:latin typeface="Times New Roman" panose="02020603050405020304" pitchFamily="18" charset="0"/>
                <a:ea typeface="Times New Roman" panose="02020603050405020304" pitchFamily="18" charset="0"/>
              </a:rPr>
              <a:t> </a:t>
            </a:r>
            <a:endParaRPr lang="es-CO" sz="2000" dirty="0">
              <a:latin typeface="Times New Roman" panose="02020603050405020304" pitchFamily="18" charset="0"/>
              <a:ea typeface="Times New Roman" panose="02020603050405020304" pitchFamily="18" charset="0"/>
            </a:endParaRPr>
          </a:p>
          <a:p>
            <a:pPr marL="2247900" indent="-2247900" algn="just">
              <a:spcAft>
                <a:spcPts val="0"/>
              </a:spcAft>
            </a:pPr>
            <a:r>
              <a:rPr lang="es-CO" sz="2000" dirty="0" smtClean="0">
                <a:latin typeface="Times New Roman" panose="02020603050405020304" pitchFamily="18" charset="0"/>
                <a:ea typeface="Times New Roman" panose="02020603050405020304" pitchFamily="18" charset="0"/>
              </a:rPr>
              <a:t>Asesor:                              		P</a:t>
            </a:r>
            <a:r>
              <a:rPr lang="es-CO" sz="2000" dirty="0">
                <a:latin typeface="Times New Roman" panose="02020603050405020304" pitchFamily="18" charset="0"/>
                <a:ea typeface="Times New Roman" panose="02020603050405020304" pitchFamily="18" charset="0"/>
              </a:rPr>
              <a:t>. Fredy Miguel Rincón</a:t>
            </a:r>
          </a:p>
          <a:p>
            <a:pPr algn="just">
              <a:spcAft>
                <a:spcPts val="0"/>
              </a:spcAft>
            </a:pPr>
            <a:r>
              <a:rPr lang="es-CO" sz="2000" dirty="0">
                <a:latin typeface="Times New Roman" panose="02020603050405020304" pitchFamily="18" charset="0"/>
                <a:ea typeface="Times New Roman" panose="02020603050405020304" pitchFamily="18" charset="0"/>
              </a:rPr>
              <a:t>Fundadora:		</a:t>
            </a:r>
            <a:r>
              <a:rPr lang="es-CO" sz="2000" dirty="0" smtClean="0">
                <a:latin typeface="Times New Roman" panose="02020603050405020304" pitchFamily="18" charset="0"/>
                <a:ea typeface="Times New Roman" panose="02020603050405020304" pitchFamily="18" charset="0"/>
              </a:rPr>
              <a:t>	Astrid </a:t>
            </a:r>
            <a:r>
              <a:rPr lang="es-CO" sz="2000" dirty="0">
                <a:latin typeface="Times New Roman" panose="02020603050405020304" pitchFamily="18" charset="0"/>
                <a:ea typeface="Times New Roman" panose="02020603050405020304" pitchFamily="18" charset="0"/>
              </a:rPr>
              <a:t>Castilla García Q. E. P. D.</a:t>
            </a:r>
          </a:p>
          <a:p>
            <a:pPr algn="just">
              <a:spcAft>
                <a:spcPts val="0"/>
              </a:spcAft>
            </a:pPr>
            <a:r>
              <a:rPr lang="es-CO" sz="2000" dirty="0" smtClean="0">
                <a:latin typeface="Times New Roman" panose="02020603050405020304" pitchFamily="18" charset="0"/>
                <a:ea typeface="Times New Roman" panose="02020603050405020304" pitchFamily="18" charset="0"/>
              </a:rPr>
              <a:t>Presidenta:</a:t>
            </a:r>
            <a:r>
              <a:rPr lang="es-CO" sz="2000" dirty="0">
                <a:latin typeface="Times New Roman" panose="02020603050405020304" pitchFamily="18" charset="0"/>
                <a:ea typeface="Times New Roman" panose="02020603050405020304" pitchFamily="18" charset="0"/>
              </a:rPr>
              <a:t>		</a:t>
            </a:r>
            <a:r>
              <a:rPr lang="es-CO" sz="2000" dirty="0" smtClean="0">
                <a:latin typeface="Times New Roman" panose="02020603050405020304" pitchFamily="18" charset="0"/>
                <a:ea typeface="Times New Roman" panose="02020603050405020304" pitchFamily="18" charset="0"/>
              </a:rPr>
              <a:t>	Ingrid </a:t>
            </a:r>
            <a:r>
              <a:rPr lang="es-CO" sz="2000" dirty="0">
                <a:latin typeface="Times New Roman" panose="02020603050405020304" pitchFamily="18" charset="0"/>
                <a:ea typeface="Times New Roman" panose="02020603050405020304" pitchFamily="18" charset="0"/>
              </a:rPr>
              <a:t>Díaz Hernández</a:t>
            </a:r>
          </a:p>
          <a:p>
            <a:pPr algn="just">
              <a:spcAft>
                <a:spcPts val="0"/>
              </a:spcAft>
            </a:pPr>
            <a:r>
              <a:rPr lang="es-CO" sz="2000" dirty="0">
                <a:latin typeface="Times New Roman" panose="02020603050405020304" pitchFamily="18" charset="0"/>
                <a:ea typeface="Times New Roman" panose="02020603050405020304" pitchFamily="18" charset="0"/>
              </a:rPr>
              <a:t>Formadora:	</a:t>
            </a:r>
            <a:r>
              <a:rPr lang="es-CO" sz="2000" dirty="0" smtClean="0">
                <a:latin typeface="Times New Roman" panose="02020603050405020304" pitchFamily="18" charset="0"/>
                <a:ea typeface="Times New Roman" panose="02020603050405020304" pitchFamily="18" charset="0"/>
              </a:rPr>
              <a:t>	</a:t>
            </a:r>
            <a:r>
              <a:rPr lang="es-CO" sz="2000" dirty="0">
                <a:latin typeface="Times New Roman" panose="02020603050405020304" pitchFamily="18" charset="0"/>
                <a:ea typeface="Times New Roman" panose="02020603050405020304" pitchFamily="18" charset="0"/>
              </a:rPr>
              <a:t>	</a:t>
            </a:r>
            <a:r>
              <a:rPr lang="es-CO" sz="2000" dirty="0" err="1">
                <a:latin typeface="Times New Roman" panose="02020603050405020304" pitchFamily="18" charset="0"/>
                <a:ea typeface="Times New Roman" panose="02020603050405020304" pitchFamily="18" charset="0"/>
              </a:rPr>
              <a:t>Leida</a:t>
            </a:r>
            <a:r>
              <a:rPr lang="es-CO" sz="2000" dirty="0">
                <a:latin typeface="Times New Roman" panose="02020603050405020304" pitchFamily="18" charset="0"/>
                <a:ea typeface="Times New Roman" panose="02020603050405020304" pitchFamily="18" charset="0"/>
              </a:rPr>
              <a:t> Díaz Pájaro</a:t>
            </a:r>
          </a:p>
          <a:p>
            <a:pPr algn="just">
              <a:spcAft>
                <a:spcPts val="0"/>
              </a:spcAft>
            </a:pPr>
            <a:r>
              <a:rPr lang="es-CO" sz="2000" dirty="0">
                <a:latin typeface="Times New Roman" panose="02020603050405020304" pitchFamily="18" charset="0"/>
                <a:ea typeface="Times New Roman" panose="02020603050405020304" pitchFamily="18" charset="0"/>
              </a:rPr>
              <a:t>Consejero vida </a:t>
            </a:r>
            <a:r>
              <a:rPr lang="es-CO" sz="2000" dirty="0" smtClean="0">
                <a:latin typeface="Times New Roman" panose="02020603050405020304" pitchFamily="18" charset="0"/>
                <a:ea typeface="Times New Roman" panose="02020603050405020304" pitchFamily="18" charset="0"/>
              </a:rPr>
              <a:t>Espiritual:</a:t>
            </a:r>
            <a:r>
              <a:rPr lang="es-CO" sz="2000" dirty="0">
                <a:latin typeface="Times New Roman" panose="02020603050405020304" pitchFamily="18" charset="0"/>
                <a:ea typeface="Times New Roman" panose="02020603050405020304" pitchFamily="18" charset="0"/>
              </a:rPr>
              <a:t>	</a:t>
            </a:r>
            <a:r>
              <a:rPr lang="es-CO" sz="2000" dirty="0" smtClean="0">
                <a:latin typeface="Times New Roman" panose="02020603050405020304" pitchFamily="18" charset="0"/>
                <a:ea typeface="Times New Roman" panose="02020603050405020304" pitchFamily="18" charset="0"/>
              </a:rPr>
              <a:t>	Nancy </a:t>
            </a:r>
            <a:r>
              <a:rPr lang="es-CO" sz="2000" dirty="0">
                <a:latin typeface="Times New Roman" panose="02020603050405020304" pitchFamily="18" charset="0"/>
                <a:ea typeface="Times New Roman" panose="02020603050405020304" pitchFamily="18" charset="0"/>
              </a:rPr>
              <a:t>Hernández</a:t>
            </a:r>
          </a:p>
          <a:p>
            <a:pPr algn="just">
              <a:spcAft>
                <a:spcPts val="0"/>
              </a:spcAft>
            </a:pPr>
            <a:r>
              <a:rPr lang="es-CO" sz="2000" dirty="0">
                <a:latin typeface="Times New Roman" panose="02020603050405020304" pitchFamily="18" charset="0"/>
                <a:ea typeface="Times New Roman" panose="02020603050405020304" pitchFamily="18" charset="0"/>
              </a:rPr>
              <a:t>Consejero vida </a:t>
            </a:r>
            <a:r>
              <a:rPr lang="es-CO" sz="2000" dirty="0" smtClean="0">
                <a:latin typeface="Times New Roman" panose="02020603050405020304" pitchFamily="18" charset="0"/>
                <a:ea typeface="Times New Roman" panose="02020603050405020304" pitchFamily="18" charset="0"/>
              </a:rPr>
              <a:t>Mariana:	</a:t>
            </a:r>
            <a:r>
              <a:rPr lang="es-CO" sz="2000" dirty="0">
                <a:latin typeface="Times New Roman" panose="02020603050405020304" pitchFamily="18" charset="0"/>
                <a:ea typeface="Times New Roman" panose="02020603050405020304" pitchFamily="18" charset="0"/>
              </a:rPr>
              <a:t>	</a:t>
            </a:r>
            <a:r>
              <a:rPr lang="es-CO" sz="2000" dirty="0" err="1">
                <a:latin typeface="Times New Roman" panose="02020603050405020304" pitchFamily="18" charset="0"/>
                <a:ea typeface="Times New Roman" panose="02020603050405020304" pitchFamily="18" charset="0"/>
              </a:rPr>
              <a:t>Rosiris</a:t>
            </a:r>
            <a:r>
              <a:rPr lang="es-CO" sz="2000" dirty="0">
                <a:latin typeface="Times New Roman" panose="02020603050405020304" pitchFamily="18" charset="0"/>
                <a:ea typeface="Times New Roman" panose="02020603050405020304" pitchFamily="18" charset="0"/>
              </a:rPr>
              <a:t> Puerta</a:t>
            </a:r>
          </a:p>
          <a:p>
            <a:pPr algn="just">
              <a:spcAft>
                <a:spcPts val="0"/>
              </a:spcAft>
            </a:pPr>
            <a:r>
              <a:rPr lang="es-CO" sz="2000" dirty="0">
                <a:latin typeface="Times New Roman" panose="02020603050405020304" pitchFamily="18" charset="0"/>
                <a:ea typeface="Times New Roman" panose="02020603050405020304" pitchFamily="18" charset="0"/>
              </a:rPr>
              <a:t>Consejero </a:t>
            </a:r>
            <a:r>
              <a:rPr lang="es-CO" sz="2000" dirty="0" smtClean="0">
                <a:latin typeface="Times New Roman" panose="02020603050405020304" pitchFamily="18" charset="0"/>
                <a:ea typeface="Times New Roman" panose="02020603050405020304" pitchFamily="18" charset="0"/>
              </a:rPr>
              <a:t>apostolado:</a:t>
            </a:r>
            <a:r>
              <a:rPr lang="es-CO" sz="2000" dirty="0">
                <a:latin typeface="Times New Roman" panose="02020603050405020304" pitchFamily="18" charset="0"/>
                <a:ea typeface="Times New Roman" panose="02020603050405020304" pitchFamily="18" charset="0"/>
              </a:rPr>
              <a:t>	</a:t>
            </a:r>
            <a:r>
              <a:rPr lang="es-CO" sz="2000" dirty="0" smtClean="0">
                <a:latin typeface="Times New Roman" panose="02020603050405020304" pitchFamily="18" charset="0"/>
                <a:ea typeface="Times New Roman" panose="02020603050405020304" pitchFamily="18" charset="0"/>
              </a:rPr>
              <a:t>	María </a:t>
            </a:r>
            <a:r>
              <a:rPr lang="es-CO" sz="2000" dirty="0">
                <a:latin typeface="Times New Roman" panose="02020603050405020304" pitchFamily="18" charset="0"/>
                <a:ea typeface="Times New Roman" panose="02020603050405020304" pitchFamily="18" charset="0"/>
              </a:rPr>
              <a:t>Acevedo</a:t>
            </a:r>
          </a:p>
          <a:p>
            <a:pPr algn="just">
              <a:spcAft>
                <a:spcPts val="0"/>
              </a:spcAft>
            </a:pPr>
            <a:r>
              <a:rPr lang="es-CO" sz="2000" dirty="0" smtClean="0">
                <a:latin typeface="Times New Roman" panose="02020603050405020304" pitchFamily="18" charset="0"/>
                <a:ea typeface="Times New Roman" panose="02020603050405020304" pitchFamily="18" charset="0"/>
              </a:rPr>
              <a:t>Secretaria:</a:t>
            </a:r>
            <a:r>
              <a:rPr lang="es-CO" sz="2000" dirty="0">
                <a:latin typeface="Times New Roman" panose="02020603050405020304" pitchFamily="18" charset="0"/>
                <a:ea typeface="Times New Roman" panose="02020603050405020304" pitchFamily="18" charset="0"/>
              </a:rPr>
              <a:t>	</a:t>
            </a:r>
            <a:r>
              <a:rPr lang="es-CO" sz="2000" dirty="0" smtClean="0">
                <a:latin typeface="Times New Roman" panose="02020603050405020304" pitchFamily="18" charset="0"/>
                <a:ea typeface="Times New Roman" panose="02020603050405020304" pitchFamily="18" charset="0"/>
              </a:rPr>
              <a:t>	</a:t>
            </a:r>
            <a:r>
              <a:rPr lang="es-CO" sz="2000" dirty="0">
                <a:latin typeface="Times New Roman" panose="02020603050405020304" pitchFamily="18" charset="0"/>
                <a:ea typeface="Times New Roman" panose="02020603050405020304" pitchFamily="18" charset="0"/>
              </a:rPr>
              <a:t>	Juana Zarza </a:t>
            </a:r>
          </a:p>
          <a:p>
            <a:pPr algn="just">
              <a:spcAft>
                <a:spcPts val="0"/>
              </a:spcAft>
            </a:pPr>
            <a:r>
              <a:rPr lang="es-CO" sz="2000" dirty="0" smtClean="0">
                <a:latin typeface="Times New Roman" panose="02020603050405020304" pitchFamily="18" charset="0"/>
                <a:ea typeface="Times New Roman" panose="02020603050405020304" pitchFamily="18" charset="0"/>
              </a:rPr>
              <a:t>Tesorera:</a:t>
            </a:r>
            <a:r>
              <a:rPr lang="es-CO" sz="2000" dirty="0">
                <a:latin typeface="Times New Roman" panose="02020603050405020304" pitchFamily="18" charset="0"/>
                <a:ea typeface="Times New Roman" panose="02020603050405020304" pitchFamily="18" charset="0"/>
              </a:rPr>
              <a:t>		</a:t>
            </a:r>
            <a:r>
              <a:rPr lang="es-CO" sz="2000" dirty="0" smtClean="0">
                <a:latin typeface="Times New Roman" panose="02020603050405020304" pitchFamily="18" charset="0"/>
                <a:ea typeface="Times New Roman" panose="02020603050405020304" pitchFamily="18" charset="0"/>
              </a:rPr>
              <a:t>	Inés </a:t>
            </a:r>
            <a:r>
              <a:rPr lang="es-CO" sz="2000" dirty="0">
                <a:latin typeface="Times New Roman" panose="02020603050405020304" pitchFamily="18" charset="0"/>
                <a:ea typeface="Times New Roman" panose="02020603050405020304" pitchFamily="18" charset="0"/>
              </a:rPr>
              <a:t>Martínez </a:t>
            </a:r>
            <a:endParaRPr lang="es-CO"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638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755576" y="1342769"/>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sp>
        <p:nvSpPr>
          <p:cNvPr id="3" name="2 Rectángulo"/>
          <p:cNvSpPr/>
          <p:nvPr/>
        </p:nvSpPr>
        <p:spPr>
          <a:xfrm>
            <a:off x="2915816" y="819549"/>
            <a:ext cx="3334567" cy="523220"/>
          </a:xfrm>
          <a:prstGeom prst="rect">
            <a:avLst/>
          </a:prstGeom>
        </p:spPr>
        <p:txBody>
          <a:bodyPr wrap="none">
            <a:spAutoFit/>
          </a:bodyPr>
          <a:lstStyle/>
          <a:p>
            <a:r>
              <a:rPr lang="es-CO" sz="2800" dirty="0" smtClean="0">
                <a:solidFill>
                  <a:srgbClr val="663300"/>
                </a:solidFill>
                <a:latin typeface="Candara" panose="020E0502030303020204" pitchFamily="34" charset="0"/>
              </a:rPr>
              <a:t>Aspectos Relevantes</a:t>
            </a:r>
            <a:endParaRPr lang="es-CO" sz="2800" dirty="0"/>
          </a:p>
        </p:txBody>
      </p:sp>
      <p:pic>
        <p:nvPicPr>
          <p:cNvPr id="4" name="Imagen 3"/>
          <p:cNvPicPr>
            <a:picLocks noChangeAspect="1"/>
          </p:cNvPicPr>
          <p:nvPr/>
        </p:nvPicPr>
        <p:blipFill>
          <a:blip r:embed="rId7"/>
          <a:stretch>
            <a:fillRect/>
          </a:stretch>
        </p:blipFill>
        <p:spPr>
          <a:xfrm>
            <a:off x="611560" y="1556749"/>
            <a:ext cx="7704855" cy="1800243"/>
          </a:xfrm>
          <a:prstGeom prst="rect">
            <a:avLst/>
          </a:prstGeom>
        </p:spPr>
      </p:pic>
      <p:pic>
        <p:nvPicPr>
          <p:cNvPr id="5" name="Imagen 4"/>
          <p:cNvPicPr>
            <a:picLocks noChangeAspect="1"/>
          </p:cNvPicPr>
          <p:nvPr/>
        </p:nvPicPr>
        <p:blipFill>
          <a:blip r:embed="rId8"/>
          <a:stretch>
            <a:fillRect/>
          </a:stretch>
        </p:blipFill>
        <p:spPr>
          <a:xfrm>
            <a:off x="647563" y="3570972"/>
            <a:ext cx="7632848" cy="2589500"/>
          </a:xfrm>
          <a:prstGeom prst="rect">
            <a:avLst/>
          </a:prstGeom>
        </p:spPr>
      </p:pic>
    </p:spTree>
    <p:extLst>
      <p:ext uri="{BB962C8B-B14F-4D97-AF65-F5344CB8AC3E}">
        <p14:creationId xmlns:p14="http://schemas.microsoft.com/office/powerpoint/2010/main" val="103719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755576" y="1342769"/>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sp>
        <p:nvSpPr>
          <p:cNvPr id="3" name="2 Rectángulo"/>
          <p:cNvSpPr/>
          <p:nvPr/>
        </p:nvSpPr>
        <p:spPr>
          <a:xfrm>
            <a:off x="2915816" y="819549"/>
            <a:ext cx="3334567" cy="523220"/>
          </a:xfrm>
          <a:prstGeom prst="rect">
            <a:avLst/>
          </a:prstGeom>
        </p:spPr>
        <p:txBody>
          <a:bodyPr wrap="none">
            <a:spAutoFit/>
          </a:bodyPr>
          <a:lstStyle/>
          <a:p>
            <a:r>
              <a:rPr lang="es-CO" sz="2800" dirty="0" smtClean="0">
                <a:solidFill>
                  <a:srgbClr val="663300"/>
                </a:solidFill>
                <a:latin typeface="Candara" panose="020E0502030303020204" pitchFamily="34" charset="0"/>
              </a:rPr>
              <a:t>Aspectos Relevantes</a:t>
            </a:r>
            <a:endParaRPr lang="es-CO" sz="2800" dirty="0"/>
          </a:p>
        </p:txBody>
      </p:sp>
      <p:pic>
        <p:nvPicPr>
          <p:cNvPr id="2" name="Imagen 1"/>
          <p:cNvPicPr>
            <a:picLocks noChangeAspect="1"/>
          </p:cNvPicPr>
          <p:nvPr/>
        </p:nvPicPr>
        <p:blipFill>
          <a:blip r:embed="rId7"/>
          <a:stretch>
            <a:fillRect/>
          </a:stretch>
        </p:blipFill>
        <p:spPr>
          <a:xfrm>
            <a:off x="722660" y="1484784"/>
            <a:ext cx="7737771" cy="4666140"/>
          </a:xfrm>
          <a:prstGeom prst="rect">
            <a:avLst/>
          </a:prstGeom>
        </p:spPr>
      </p:pic>
    </p:spTree>
    <p:extLst>
      <p:ext uri="{BB962C8B-B14F-4D97-AF65-F5344CB8AC3E}">
        <p14:creationId xmlns:p14="http://schemas.microsoft.com/office/powerpoint/2010/main" val="2762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2555776" y="836712"/>
            <a:ext cx="4248472" cy="584775"/>
          </a:xfrm>
          <a:prstGeom prst="rect">
            <a:avLst/>
          </a:prstGeom>
        </p:spPr>
        <p:txBody>
          <a:bodyPr wrap="square">
            <a:spAutoFit/>
          </a:bodyPr>
          <a:lstStyle/>
          <a:p>
            <a:r>
              <a:rPr lang="es-CO" sz="3200" dirty="0" smtClean="0">
                <a:solidFill>
                  <a:srgbClr val="663300"/>
                </a:solidFill>
                <a:latin typeface="Candara" panose="020E0502030303020204" pitchFamily="34" charset="0"/>
              </a:rPr>
              <a:t>Actualmente somos…</a:t>
            </a:r>
            <a:endParaRPr lang="es-CO" sz="3200" dirty="0">
              <a:solidFill>
                <a:srgbClr val="663300"/>
              </a:solidFill>
              <a:latin typeface="Candara" panose="020E050203030302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988840"/>
            <a:ext cx="5184576"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599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85800"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sp>
        <p:nvSpPr>
          <p:cNvPr id="3" name="Rectángulo 2"/>
          <p:cNvSpPr/>
          <p:nvPr/>
        </p:nvSpPr>
        <p:spPr>
          <a:xfrm>
            <a:off x="3203848" y="776400"/>
            <a:ext cx="2304256"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CO" sz="4000" dirty="0">
                <a:solidFill>
                  <a:srgbClr val="663300"/>
                </a:solidFill>
                <a:latin typeface="Candara" panose="020E0502030303020204" pitchFamily="34" charset="0"/>
              </a:rPr>
              <a:t>Iniciación</a:t>
            </a:r>
          </a:p>
        </p:txBody>
      </p:sp>
      <p:sp>
        <p:nvSpPr>
          <p:cNvPr id="6" name="Rectángulo 5"/>
          <p:cNvSpPr/>
          <p:nvPr/>
        </p:nvSpPr>
        <p:spPr>
          <a:xfrm>
            <a:off x="5724128" y="3470882"/>
            <a:ext cx="2069976" cy="369332"/>
          </a:xfrm>
          <a:prstGeom prst="rect">
            <a:avLst/>
          </a:prstGeom>
        </p:spPr>
        <p:txBody>
          <a:bodyPr wrap="square">
            <a:spAutoFit/>
          </a:bodyPr>
          <a:lstStyle/>
          <a:p>
            <a:r>
              <a:rPr lang="es-CO" dirty="0" smtClean="0">
                <a:solidFill>
                  <a:schemeClr val="accent4">
                    <a:lumMod val="75000"/>
                  </a:schemeClr>
                </a:solidFill>
              </a:rPr>
              <a:t>MATOS</a:t>
            </a:r>
            <a:r>
              <a:rPr lang="es-CO" dirty="0" smtClean="0"/>
              <a:t> </a:t>
            </a:r>
            <a:r>
              <a:rPr lang="es-CO" dirty="0"/>
              <a:t>EVELIA.</a:t>
            </a:r>
          </a:p>
        </p:txBody>
      </p:sp>
      <p:sp>
        <p:nvSpPr>
          <p:cNvPr id="7" name="Rectángulo 6"/>
          <p:cNvSpPr/>
          <p:nvPr/>
        </p:nvSpPr>
        <p:spPr>
          <a:xfrm>
            <a:off x="885424" y="3470882"/>
            <a:ext cx="2223301" cy="369332"/>
          </a:xfrm>
          <a:prstGeom prst="rect">
            <a:avLst/>
          </a:prstGeom>
        </p:spPr>
        <p:txBody>
          <a:bodyPr wrap="square">
            <a:spAutoFit/>
          </a:bodyPr>
          <a:lstStyle/>
          <a:p>
            <a:r>
              <a:rPr lang="es-CO" dirty="0">
                <a:solidFill>
                  <a:schemeClr val="accent4">
                    <a:lumMod val="75000"/>
                  </a:schemeClr>
                </a:solidFill>
              </a:rPr>
              <a:t>CANOLES</a:t>
            </a:r>
            <a:r>
              <a:rPr lang="es-CO" dirty="0"/>
              <a:t> ALVARO </a:t>
            </a:r>
          </a:p>
        </p:txBody>
      </p:sp>
      <p:sp>
        <p:nvSpPr>
          <p:cNvPr id="9" name="Rectángulo 8"/>
          <p:cNvSpPr/>
          <p:nvPr/>
        </p:nvSpPr>
        <p:spPr>
          <a:xfrm>
            <a:off x="1182460" y="5791298"/>
            <a:ext cx="1608646" cy="369332"/>
          </a:xfrm>
          <a:prstGeom prst="rect">
            <a:avLst/>
          </a:prstGeom>
        </p:spPr>
        <p:txBody>
          <a:bodyPr wrap="none">
            <a:spAutoFit/>
          </a:bodyPr>
          <a:lstStyle/>
          <a:p>
            <a:r>
              <a:rPr lang="es-CO" dirty="0">
                <a:solidFill>
                  <a:schemeClr val="accent4">
                    <a:lumMod val="75000"/>
                  </a:schemeClr>
                </a:solidFill>
              </a:rPr>
              <a:t>PEÑA</a:t>
            </a:r>
            <a:r>
              <a:rPr lang="es-CO" dirty="0"/>
              <a:t> IMILCE</a:t>
            </a:r>
          </a:p>
        </p:txBody>
      </p:sp>
      <p:sp>
        <p:nvSpPr>
          <p:cNvPr id="10" name="Rectángulo 9"/>
          <p:cNvSpPr/>
          <p:nvPr/>
        </p:nvSpPr>
        <p:spPr>
          <a:xfrm>
            <a:off x="4932040" y="5842074"/>
            <a:ext cx="3410357" cy="369332"/>
          </a:xfrm>
          <a:prstGeom prst="rect">
            <a:avLst/>
          </a:prstGeom>
        </p:spPr>
        <p:txBody>
          <a:bodyPr wrap="none">
            <a:spAutoFit/>
          </a:bodyPr>
          <a:lstStyle/>
          <a:p>
            <a:r>
              <a:rPr lang="es-CO" dirty="0">
                <a:solidFill>
                  <a:schemeClr val="accent4">
                    <a:lumMod val="75000"/>
                  </a:schemeClr>
                </a:solidFill>
              </a:rPr>
              <a:t>GARCIA</a:t>
            </a:r>
            <a:r>
              <a:rPr lang="es-CO" dirty="0"/>
              <a:t> AMELIA GUADALUPE </a:t>
            </a:r>
          </a:p>
        </p:txBody>
      </p:sp>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41" y="1741193"/>
            <a:ext cx="2243884" cy="1682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41" y="3840214"/>
            <a:ext cx="2422925" cy="1817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n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6293" y="1700557"/>
            <a:ext cx="2422925" cy="1727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n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6293" y="3840214"/>
            <a:ext cx="2422925" cy="1817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9638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85800"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sp>
        <p:nvSpPr>
          <p:cNvPr id="6" name="Rectángulo 5"/>
          <p:cNvSpPr/>
          <p:nvPr/>
        </p:nvSpPr>
        <p:spPr>
          <a:xfrm>
            <a:off x="2882773" y="873488"/>
            <a:ext cx="3510831"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CO" sz="3600" dirty="0">
                <a:solidFill>
                  <a:srgbClr val="663300"/>
                </a:solidFill>
                <a:latin typeface="Candara" panose="020E0502030303020204" pitchFamily="34" charset="0"/>
              </a:rPr>
              <a:t>Primera </a:t>
            </a:r>
            <a:r>
              <a:rPr lang="es-CO" sz="3600" dirty="0" smtClean="0">
                <a:solidFill>
                  <a:srgbClr val="663300"/>
                </a:solidFill>
                <a:latin typeface="Candara" panose="020E0502030303020204" pitchFamily="34" charset="0"/>
              </a:rPr>
              <a:t>Promesa</a:t>
            </a:r>
            <a:endParaRPr lang="es-CO" sz="3600" dirty="0">
              <a:solidFill>
                <a:srgbClr val="663300"/>
              </a:solidFill>
              <a:latin typeface="Candara" panose="020E0502030303020204" pitchFamily="34" charset="0"/>
            </a:endParaRPr>
          </a:p>
        </p:txBody>
      </p:sp>
      <p:sp>
        <p:nvSpPr>
          <p:cNvPr id="3" name="Rectángulo 2"/>
          <p:cNvSpPr/>
          <p:nvPr/>
        </p:nvSpPr>
        <p:spPr>
          <a:xfrm>
            <a:off x="569382" y="3531357"/>
            <a:ext cx="2529462" cy="369332"/>
          </a:xfrm>
          <a:prstGeom prst="rect">
            <a:avLst/>
          </a:prstGeom>
        </p:spPr>
        <p:txBody>
          <a:bodyPr wrap="squar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AGUDELO</a:t>
            </a:r>
            <a:r>
              <a:rPr lang="es-CO" dirty="0">
                <a:latin typeface="Times New Roman" panose="02020603050405020304" pitchFamily="18" charset="0"/>
                <a:ea typeface="Times New Roman" panose="02020603050405020304" pitchFamily="18" charset="0"/>
              </a:rPr>
              <a:t> DULIBIA</a:t>
            </a:r>
            <a:endParaRPr lang="es-CO" dirty="0"/>
          </a:p>
        </p:txBody>
      </p:sp>
      <p:sp>
        <p:nvSpPr>
          <p:cNvPr id="4" name="Rectángulo 3"/>
          <p:cNvSpPr/>
          <p:nvPr/>
        </p:nvSpPr>
        <p:spPr>
          <a:xfrm>
            <a:off x="3647051" y="3537347"/>
            <a:ext cx="1982274"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LOPEZ</a:t>
            </a:r>
            <a:r>
              <a:rPr lang="es-CO" dirty="0">
                <a:latin typeface="Times New Roman" panose="02020603050405020304" pitchFamily="18" charset="0"/>
                <a:ea typeface="Times New Roman" panose="02020603050405020304" pitchFamily="18" charset="0"/>
              </a:rPr>
              <a:t> VIRGILIA</a:t>
            </a:r>
            <a:endParaRPr lang="es-CO" dirty="0"/>
          </a:p>
        </p:txBody>
      </p:sp>
      <p:sp>
        <p:nvSpPr>
          <p:cNvPr id="5" name="Rectángulo 4"/>
          <p:cNvSpPr/>
          <p:nvPr/>
        </p:nvSpPr>
        <p:spPr>
          <a:xfrm>
            <a:off x="6325006" y="3533420"/>
            <a:ext cx="2106474"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PATERNINA</a:t>
            </a:r>
            <a:r>
              <a:rPr lang="es-CO" dirty="0">
                <a:latin typeface="Times New Roman" panose="02020603050405020304" pitchFamily="18" charset="0"/>
                <a:ea typeface="Times New Roman" panose="02020603050405020304" pitchFamily="18" charset="0"/>
              </a:rPr>
              <a:t> SARA</a:t>
            </a:r>
            <a:endParaRPr lang="es-CO" dirty="0"/>
          </a:p>
        </p:txBody>
      </p:sp>
      <p:sp>
        <p:nvSpPr>
          <p:cNvPr id="7" name="Rectángulo 6"/>
          <p:cNvSpPr/>
          <p:nvPr/>
        </p:nvSpPr>
        <p:spPr>
          <a:xfrm>
            <a:off x="685800" y="5841484"/>
            <a:ext cx="2114681"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COGOLLO</a:t>
            </a:r>
            <a:r>
              <a:rPr lang="es-CO" dirty="0">
                <a:latin typeface="Times New Roman" panose="02020603050405020304" pitchFamily="18" charset="0"/>
                <a:ea typeface="Times New Roman" panose="02020603050405020304" pitchFamily="18" charset="0"/>
              </a:rPr>
              <a:t> MARÍA</a:t>
            </a:r>
            <a:endParaRPr lang="es-CO" dirty="0"/>
          </a:p>
        </p:txBody>
      </p:sp>
      <p:sp>
        <p:nvSpPr>
          <p:cNvPr id="8" name="Rectángulo 7"/>
          <p:cNvSpPr/>
          <p:nvPr/>
        </p:nvSpPr>
        <p:spPr>
          <a:xfrm>
            <a:off x="3498827" y="5841484"/>
            <a:ext cx="1871090" cy="369332"/>
          </a:xfrm>
          <a:prstGeom prst="rect">
            <a:avLst/>
          </a:prstGeom>
        </p:spPr>
        <p:txBody>
          <a:bodyPr wrap="none">
            <a:spAutoFit/>
          </a:bodyPr>
          <a:lstStyle/>
          <a:p>
            <a:r>
              <a:rPr lang="es-CO" dirty="0" smtClean="0">
                <a:latin typeface="Times New Roman" panose="02020603050405020304" pitchFamily="18" charset="0"/>
                <a:ea typeface="Times New Roman" panose="02020603050405020304" pitchFamily="18" charset="0"/>
              </a:rPr>
              <a:t>  </a:t>
            </a:r>
            <a:r>
              <a:rPr lang="es-CO" dirty="0" smtClean="0">
                <a:solidFill>
                  <a:schemeClr val="accent4">
                    <a:lumMod val="75000"/>
                  </a:schemeClr>
                </a:solidFill>
                <a:latin typeface="Times New Roman" panose="02020603050405020304" pitchFamily="18" charset="0"/>
                <a:ea typeface="Times New Roman" panose="02020603050405020304" pitchFamily="18" charset="0"/>
              </a:rPr>
              <a:t>ZARZA</a:t>
            </a:r>
            <a:r>
              <a:rPr lang="es-CO" dirty="0" smtClean="0">
                <a:latin typeface="Times New Roman" panose="02020603050405020304" pitchFamily="18" charset="0"/>
                <a:ea typeface="Times New Roman" panose="02020603050405020304" pitchFamily="18" charset="0"/>
              </a:rPr>
              <a:t> </a:t>
            </a:r>
            <a:r>
              <a:rPr lang="es-CO" dirty="0">
                <a:latin typeface="Times New Roman" panose="02020603050405020304" pitchFamily="18" charset="0"/>
                <a:ea typeface="Times New Roman" panose="02020603050405020304" pitchFamily="18" charset="0"/>
              </a:rPr>
              <a:t>JUANA</a:t>
            </a:r>
            <a:endParaRPr lang="es-CO" dirty="0"/>
          </a:p>
        </p:txBody>
      </p:sp>
      <p:sp>
        <p:nvSpPr>
          <p:cNvPr id="9" name="Rectángulo 8"/>
          <p:cNvSpPr/>
          <p:nvPr/>
        </p:nvSpPr>
        <p:spPr>
          <a:xfrm>
            <a:off x="6228184" y="5841484"/>
            <a:ext cx="1960793" cy="369332"/>
          </a:xfrm>
          <a:prstGeom prst="rect">
            <a:avLst/>
          </a:prstGeom>
        </p:spPr>
        <p:txBody>
          <a:bodyPr wrap="none">
            <a:spAutoFit/>
          </a:bodyPr>
          <a:lstStyle/>
          <a:p>
            <a:r>
              <a:rPr lang="es-CO" dirty="0">
                <a:solidFill>
                  <a:schemeClr val="accent4">
                    <a:lumMod val="75000"/>
                  </a:schemeClr>
                </a:solidFill>
                <a:latin typeface="Times New Roman" panose="02020603050405020304" pitchFamily="18" charset="0"/>
                <a:ea typeface="Times New Roman" panose="02020603050405020304" pitchFamily="18" charset="0"/>
              </a:rPr>
              <a:t>ACEVEDO</a:t>
            </a:r>
            <a:r>
              <a:rPr lang="es-CO" dirty="0">
                <a:latin typeface="Times New Roman" panose="02020603050405020304" pitchFamily="18" charset="0"/>
                <a:ea typeface="Times New Roman" panose="02020603050405020304" pitchFamily="18" charset="0"/>
              </a:rPr>
              <a:t> ROSA</a:t>
            </a:r>
            <a:endParaRPr lang="es-CO" dirty="0"/>
          </a:p>
        </p:txBody>
      </p:sp>
      <p:pic>
        <p:nvPicPr>
          <p:cNvPr id="2" name="Imagen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0355" y="3953146"/>
            <a:ext cx="2555776" cy="1916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Imagen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48" y="4024290"/>
            <a:ext cx="2422925" cy="1817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747" y="1668207"/>
            <a:ext cx="2422925" cy="1817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3696" y="1714163"/>
            <a:ext cx="2422925" cy="1817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Imagen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0355" y="1665832"/>
            <a:ext cx="2422925" cy="1817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3695" y="4052784"/>
            <a:ext cx="2422925" cy="1817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9638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2">
      <a:dk1>
        <a:srgbClr val="4E3B30"/>
      </a:dk1>
      <a:lt1>
        <a:srgbClr val="4E3B30"/>
      </a:lt1>
      <a:dk2>
        <a:srgbClr val="FBEEC9"/>
      </a:dk2>
      <a:lt2>
        <a:srgbClr val="FBEEC9"/>
      </a:lt2>
      <a:accent1>
        <a:srgbClr val="4E3B30"/>
      </a:accent1>
      <a:accent2>
        <a:srgbClr val="A5644E"/>
      </a:accent2>
      <a:accent3>
        <a:srgbClr val="B58B80"/>
      </a:accent3>
      <a:accent4>
        <a:srgbClr val="C3986D"/>
      </a:accent4>
      <a:accent5>
        <a:srgbClr val="A19574"/>
      </a:accent5>
      <a:accent6>
        <a:srgbClr val="C17529"/>
      </a:accent6>
      <a:hlink>
        <a:srgbClr val="AD1F1F"/>
      </a:hlink>
      <a:folHlink>
        <a:srgbClr val="FBEEC9"/>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196</Words>
  <Application>Microsoft Office PowerPoint</Application>
  <PresentationFormat>Presentación en pantalla (4:3)</PresentationFormat>
  <Paragraphs>97</Paragraphs>
  <Slides>13</Slides>
  <Notes>10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Flujo</vt:lpstr>
      <vt:lpstr>    ORDEN SEGLAR DE CARMELITAS DESCALZOS  III REUNIÓN CICLA BOLIVARIANA OCDS    ECUADOR – PERÚ – COLOMBIA  Agosto 24 al 29 de 2014  Villa de Leyva (Boyacá) - COLOMBIA</vt:lpstr>
      <vt:lpstr>Comunidad   “MARÍA DE NAZARETH”  Arjona - Colombia </vt:lpstr>
      <vt:lpstr>Fecha Fundación: se inició el 13 de mayo 1996 Fundador: Astrid Castilla García Q. E. P. D. Parroquia: San José de Torices Primeros Miembros: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68</cp:revision>
  <dcterms:created xsi:type="dcterms:W3CDTF">2014-07-11T02:19:00Z</dcterms:created>
  <dcterms:modified xsi:type="dcterms:W3CDTF">2014-08-11T00:18:16Z</dcterms:modified>
</cp:coreProperties>
</file>