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15" r:id="rId2"/>
    <p:sldId id="317" r:id="rId3"/>
    <p:sldId id="322" r:id="rId4"/>
    <p:sldId id="258" r:id="rId5"/>
    <p:sldId id="261" r:id="rId6"/>
    <p:sldId id="262" r:id="rId7"/>
    <p:sldId id="316" r:id="rId8"/>
    <p:sldId id="323" r:id="rId9"/>
    <p:sldId id="305" r:id="rId10"/>
    <p:sldId id="259" r:id="rId11"/>
    <p:sldId id="257" r:id="rId12"/>
    <p:sldId id="296" r:id="rId13"/>
    <p:sldId id="324" r:id="rId14"/>
    <p:sldId id="280" r:id="rId15"/>
    <p:sldId id="263" r:id="rId16"/>
    <p:sldId id="264" r:id="rId17"/>
    <p:sldId id="265" r:id="rId18"/>
    <p:sldId id="267" r:id="rId19"/>
    <p:sldId id="272" r:id="rId20"/>
    <p:sldId id="273" r:id="rId21"/>
    <p:sldId id="327" r:id="rId22"/>
    <p:sldId id="276" r:id="rId23"/>
    <p:sldId id="288" r:id="rId24"/>
    <p:sldId id="277" r:id="rId25"/>
    <p:sldId id="326" r:id="rId26"/>
    <p:sldId id="325" r:id="rId27"/>
    <p:sldId id="274" r:id="rId28"/>
    <p:sldId id="275" r:id="rId29"/>
    <p:sldId id="301" r:id="rId30"/>
    <p:sldId id="282" r:id="rId31"/>
    <p:sldId id="328" r:id="rId32"/>
    <p:sldId id="289" r:id="rId33"/>
    <p:sldId id="278" r:id="rId34"/>
    <p:sldId id="283" r:id="rId35"/>
    <p:sldId id="281" r:id="rId36"/>
    <p:sldId id="284" r:id="rId37"/>
    <p:sldId id="297" r:id="rId38"/>
    <p:sldId id="350"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66"/>
    <a:srgbClr val="003300"/>
    <a:srgbClr val="1B0C72"/>
    <a:srgbClr val="FF3300"/>
    <a:srgbClr val="FF00FF"/>
    <a:srgbClr val="F10FD1"/>
    <a:srgbClr val="0BD0E5"/>
    <a:srgbClr val="69D8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6" autoAdjust="0"/>
    <p:restoredTop sz="94624" autoAdjust="0"/>
  </p:normalViewPr>
  <p:slideViewPr>
    <p:cSldViewPr>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D9C26B4-304A-4759-89EF-877E1FB7DB4F}" type="slidenum">
              <a:rPr lang="es-ES"/>
              <a:pPr>
                <a:defRPr/>
              </a:pPr>
              <a:t>‹Nº›</a:t>
            </a:fld>
            <a:endParaRPr lang="es-ES"/>
          </a:p>
        </p:txBody>
      </p:sp>
    </p:spTree>
  </p:cSld>
  <p:clrMapOvr>
    <a:masterClrMapping/>
  </p:clrMapOvr>
  <p:transition spd="med">
    <p:fade/>
    <p:sndAc>
      <p:stSnd loop="1">
        <p:snd r:embed="rId1" name="total.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0F85D5A-3CCF-4684-BFAF-FD269629FAB6}" type="datetimeFigureOut">
              <a:rPr lang="es-MX" smtClean="0"/>
              <a:pPr/>
              <a:t>10/08/2011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FB02B35-F923-4CAC-AB47-61C75029DD71}"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85D5A-3CCF-4684-BFAF-FD269629FAB6}" type="datetimeFigureOut">
              <a:rPr lang="es-MX" smtClean="0"/>
              <a:pPr/>
              <a:t>10/08/2011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02B35-F923-4CAC-AB47-61C75029DD71}"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Seminario%20STJ\Music\SPA\01%20Pista%201.wma"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611560" y="3645024"/>
            <a:ext cx="8136904" cy="2952328"/>
          </a:xfrm>
        </p:spPr>
        <p:txBody>
          <a:bodyPr>
            <a:noAutofit/>
          </a:bodyPr>
          <a:lstStyle/>
          <a:p>
            <a:r>
              <a:rPr lang="es-ES" sz="2800" b="1" i="1" dirty="0" smtClean="0">
                <a:solidFill>
                  <a:srgbClr val="FF0000"/>
                </a:solidFill>
              </a:rPr>
              <a:t>“No penséis, amigas y hermanas mías, que serán muchas las cosas que os encargaré. Solas tres me extenderé en declarar: la una, es </a:t>
            </a:r>
            <a:r>
              <a:rPr lang="es-ES" sz="2800" b="1" i="1" u="sng" dirty="0" smtClean="0">
                <a:solidFill>
                  <a:srgbClr val="FF0000"/>
                </a:solidFill>
              </a:rPr>
              <a:t>amor unas con otras;</a:t>
            </a:r>
            <a:r>
              <a:rPr lang="es-ES" sz="2800" b="1" i="1" dirty="0" smtClean="0">
                <a:solidFill>
                  <a:srgbClr val="FF0000"/>
                </a:solidFill>
              </a:rPr>
              <a:t> otra </a:t>
            </a:r>
            <a:r>
              <a:rPr lang="es-ES" sz="2800" b="1" i="1" u="sng" dirty="0" smtClean="0">
                <a:solidFill>
                  <a:srgbClr val="FF0000"/>
                </a:solidFill>
              </a:rPr>
              <a:t>desasimiento</a:t>
            </a:r>
            <a:r>
              <a:rPr lang="es-ES" sz="2800" b="1" i="1" dirty="0" smtClean="0">
                <a:solidFill>
                  <a:srgbClr val="FF0000"/>
                </a:solidFill>
              </a:rPr>
              <a:t> de todo lo criado; la otra, verdadera </a:t>
            </a:r>
            <a:r>
              <a:rPr lang="es-ES" sz="2800" b="1" i="1" u="sng" dirty="0" smtClean="0">
                <a:solidFill>
                  <a:srgbClr val="FF0000"/>
                </a:solidFill>
              </a:rPr>
              <a:t>humildad,</a:t>
            </a:r>
            <a:r>
              <a:rPr lang="es-ES" sz="2800" b="1" i="1" dirty="0" smtClean="0">
                <a:solidFill>
                  <a:srgbClr val="FF0000"/>
                </a:solidFill>
              </a:rPr>
              <a:t> que aunque la digo a la postre, es la principal y las abraza a todas". (C 4, 3-4)</a:t>
            </a:r>
            <a:endParaRPr lang="es-EC" sz="2000" b="1" i="1" dirty="0" smtClean="0">
              <a:solidFill>
                <a:srgbClr val="FF0000"/>
              </a:solidFill>
              <a:latin typeface="Maiandra GD" pitchFamily="34" charset="0"/>
            </a:endParaRPr>
          </a:p>
        </p:txBody>
      </p:sp>
      <p:pic>
        <p:nvPicPr>
          <p:cNvPr id="4" name="3 Imagen" descr="GRADO1.jpg"/>
          <p:cNvPicPr>
            <a:picLocks noChangeAspect="1"/>
          </p:cNvPicPr>
          <p:nvPr/>
        </p:nvPicPr>
        <p:blipFill>
          <a:blip r:embed="rId3" cstate="print"/>
          <a:stretch>
            <a:fillRect/>
          </a:stretch>
        </p:blipFill>
        <p:spPr>
          <a:xfrm>
            <a:off x="2051721" y="1449299"/>
            <a:ext cx="5400600" cy="2195725"/>
          </a:xfrm>
          <a:prstGeom prst="rect">
            <a:avLst/>
          </a:prstGeom>
        </p:spPr>
      </p:pic>
      <p:pic>
        <p:nvPicPr>
          <p:cNvPr id="10" name="01 Pista 1.wma">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
        <p:nvSpPr>
          <p:cNvPr id="6" name="1 Título"/>
          <p:cNvSpPr txBox="1">
            <a:spLocks/>
          </p:cNvSpPr>
          <p:nvPr/>
        </p:nvSpPr>
        <p:spPr>
          <a:xfrm>
            <a:off x="611560" y="260648"/>
            <a:ext cx="7920880" cy="1368152"/>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4400" b="1" cap="small" dirty="0" smtClean="0">
              <a:solidFill>
                <a:schemeClr val="tx2"/>
              </a:solidFill>
              <a:effectLst>
                <a:outerShdw blurRad="38100" dist="38100" dir="2700000" algn="tl">
                  <a:srgbClr val="000000">
                    <a:alpha val="43137"/>
                  </a:srgbClr>
                </a:outerShdw>
              </a:effectLst>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4400" b="1" cap="small" dirty="0" smtClean="0">
              <a:solidFill>
                <a:schemeClr val="tx2"/>
              </a:solidFill>
              <a:effectLst>
                <a:outerShdw blurRad="38100" dist="38100" dir="2700000" algn="tl">
                  <a:srgbClr val="000000">
                    <a:alpha val="43137"/>
                  </a:srgbClr>
                </a:outerShdw>
              </a:effectLst>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4400" b="1" cap="small" dirty="0" smtClean="0">
              <a:solidFill>
                <a:schemeClr val="tx2"/>
              </a:solidFill>
              <a:effectLst>
                <a:outerShdw blurRad="38100" dist="38100" dir="2700000" algn="tl">
                  <a:srgbClr val="000000">
                    <a:alpha val="43137"/>
                  </a:srgbClr>
                </a:outerShdw>
              </a:effectLst>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4400" b="1" cap="small" dirty="0" smtClean="0">
              <a:solidFill>
                <a:schemeClr val="tx2"/>
              </a:solidFill>
              <a:effectLst>
                <a:outerShdw blurRad="38100" dist="38100" dir="2700000" algn="tl">
                  <a:srgbClr val="000000">
                    <a:alpha val="43137"/>
                  </a:srgbClr>
                </a:outerShdw>
              </a:effectLst>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4400" b="1" cap="small" dirty="0" smtClean="0">
              <a:solidFill>
                <a:schemeClr val="tx2"/>
              </a:solidFill>
              <a:effectLst>
                <a:outerShdw blurRad="38100" dist="38100" dir="2700000" algn="tl">
                  <a:srgbClr val="000000">
                    <a:alpha val="43137"/>
                  </a:srgbClr>
                </a:outerShdw>
              </a:effectLst>
              <a:latin typeface="Maiandra GD"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8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rPr>
              <a:t>TERESA DE JESÚS</a:t>
            </a:r>
            <a:br>
              <a:rPr kumimoji="0" lang="es-ES" sz="4800" b="1" i="0" u="none" strike="noStrike" kern="1200" cap="small" spc="0" normalizeH="0" baseline="0" noProof="0" dirty="0" smtClean="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rPr>
            </a:br>
            <a:endParaRPr kumimoji="0" lang="es-MX" sz="4800" b="1" i="0" u="none" strike="noStrike" kern="1200" cap="small" spc="0" normalizeH="0" baseline="0" noProof="0" dirty="0">
              <a:ln>
                <a:noFill/>
              </a:ln>
              <a:solidFill>
                <a:schemeClr val="tx2"/>
              </a:solidFill>
              <a:effectLst>
                <a:outerShdw blurRad="38100" dist="38100" dir="2700000" algn="tl">
                  <a:srgbClr val="000000">
                    <a:alpha val="43137"/>
                  </a:srgbClr>
                </a:outerShdw>
              </a:effectLst>
              <a:uLnTx/>
              <a:uFillTx/>
              <a:latin typeface="Maiandra GD" pitchFamily="34" charset="0"/>
              <a:ea typeface="+mj-ea"/>
              <a:cs typeface="+mj-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
                                            <p:txEl>
                                              <p:pRg st="13" end="13"/>
                                            </p:txEl>
                                          </p:spTgt>
                                        </p:tgtEl>
                                        <p:attrNameLst>
                                          <p:attrName>style.visibility</p:attrName>
                                        </p:attrNameLst>
                                      </p:cBhvr>
                                      <p:to>
                                        <p:strVal val="visible"/>
                                      </p:to>
                                    </p:set>
                                    <p:animEffect transition="in" filter="checkerboard(across)">
                                      <p:cBhvr>
                                        <p:cTn id="11" dur="2000"/>
                                        <p:tgtEl>
                                          <p:spTgt spid="6">
                                            <p:txEl>
                                              <p:pRg st="13" end="1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strVal val="#ppt_w*0.70"/>
                                          </p:val>
                                        </p:tav>
                                        <p:tav tm="100000">
                                          <p:val>
                                            <p:strVal val="#ppt_w"/>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4"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uerto_jar_1.jpg"/>
          <p:cNvPicPr>
            <a:picLocks noChangeAspect="1"/>
          </p:cNvPicPr>
          <p:nvPr/>
        </p:nvPicPr>
        <p:blipFill>
          <a:blip r:embed="rId2" cstate="print"/>
          <a:stretch>
            <a:fillRect/>
          </a:stretch>
        </p:blipFill>
        <p:spPr>
          <a:xfrm>
            <a:off x="0" y="-29394"/>
            <a:ext cx="9144000" cy="6887394"/>
          </a:xfrm>
          <a:prstGeom prst="rect">
            <a:avLst/>
          </a:prstGeom>
        </p:spPr>
      </p:pic>
      <p:sp>
        <p:nvSpPr>
          <p:cNvPr id="2" name="2 Subtítulo"/>
          <p:cNvSpPr txBox="1">
            <a:spLocks/>
          </p:cNvSpPr>
          <p:nvPr/>
        </p:nvSpPr>
        <p:spPr>
          <a:xfrm>
            <a:off x="323528" y="188640"/>
            <a:ext cx="8568952" cy="6408712"/>
          </a:xfrm>
          <a:prstGeom prst="rect">
            <a:avLst/>
          </a:prstGeom>
        </p:spPr>
        <p:txBody>
          <a:bodyPr>
            <a:noAutofit/>
          </a:bodyPr>
          <a:lstStyle/>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CO" sz="3200" b="1" i="1" dirty="0" smtClean="0">
              <a:solidFill>
                <a:srgbClr val="00FFFF"/>
              </a:solidFill>
              <a:latin typeface="Maiandra GD" pitchFamily="34" charset="0"/>
              <a:cs typeface="Aharoni" pitchFamily="2" charset="-79"/>
            </a:endParaRPr>
          </a:p>
          <a:p>
            <a:pPr marL="342900" lvl="0" indent="-342900" algn="ctr">
              <a:spcBef>
                <a:spcPct val="20000"/>
              </a:spcBef>
              <a:buClr>
                <a:schemeClr val="accent1"/>
              </a:buClr>
              <a:buSzPct val="70000"/>
            </a:pPr>
            <a:endParaRPr lang="es-EC" sz="3200" b="1" i="1" dirty="0" smtClean="0">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200" b="1" i="1" dirty="0" smtClean="0">
              <a:solidFill>
                <a:schemeClr val="bg2"/>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200" b="1" i="1" dirty="0" smtClean="0">
              <a:solidFill>
                <a:schemeClr val="bg2"/>
              </a:solidFill>
              <a:effectLst>
                <a:outerShdw blurRad="38100" dist="38100" dir="2700000" algn="tl">
                  <a:srgbClr val="000000">
                    <a:alpha val="43137"/>
                  </a:srgbClr>
                </a:outerShdw>
              </a:effectLst>
              <a:latin typeface="Maiandra GD" pitchFamily="34" charset="0"/>
            </a:endParaRPr>
          </a:p>
        </p:txBody>
      </p:sp>
      <p:sp>
        <p:nvSpPr>
          <p:cNvPr id="481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48129" name="Line 1"/>
          <p:cNvSpPr>
            <a:spLocks noChangeShapeType="1"/>
          </p:cNvSpPr>
          <p:nvPr/>
        </p:nvSpPr>
        <p:spPr bwMode="auto">
          <a:xfrm>
            <a:off x="-31750" y="490538"/>
            <a:ext cx="0" cy="62865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a:p>
        </p:txBody>
      </p:sp>
      <p:sp>
        <p:nvSpPr>
          <p:cNvPr id="48131" name="Rectangle 3"/>
          <p:cNvSpPr>
            <a:spLocks noChangeArrowheads="1"/>
          </p:cNvSpPr>
          <p:nvPr/>
        </p:nvSpPr>
        <p:spPr bwMode="auto">
          <a:xfrm>
            <a:off x="457200" y="296390"/>
            <a:ext cx="807524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tabLst>
                <a:tab pos="3870325" algn="l"/>
              </a:tabLst>
            </a:pPr>
            <a:endParaRPr kumimoji="0" lang="es-ES" sz="4000" b="1" i="1" u="none" strike="noStrike" cap="none" normalizeH="0" baseline="0" dirty="0" smtClean="0">
              <a:ln>
                <a:noFill/>
              </a:ln>
              <a:solidFill>
                <a:schemeClr val="bg1"/>
              </a:solidFill>
              <a:effectLst/>
              <a:latin typeface="Maiandra GD" pitchFamily="34" charset="0"/>
              <a:ea typeface="Times New Roman" pitchFamily="18" charset="0"/>
              <a:cs typeface="Arial" pitchFamily="34" charset="0"/>
            </a:endParaRPr>
          </a:p>
          <a:p>
            <a:pPr algn="just" eaLnBrk="0" fontAlgn="base" hangingPunct="0">
              <a:spcBef>
                <a:spcPct val="0"/>
              </a:spcBef>
              <a:spcAft>
                <a:spcPct val="0"/>
              </a:spcAft>
              <a:tabLst>
                <a:tab pos="3870325" algn="l"/>
              </a:tabLst>
            </a:pPr>
            <a:r>
              <a:rPr kumimoji="0" lang="es-ES" sz="4000" b="1" i="1" u="none" strike="noStrike" cap="none" normalizeH="0" baseline="0" dirty="0" smtClean="0">
                <a:ln>
                  <a:noFill/>
                </a:ln>
                <a:solidFill>
                  <a:schemeClr val="bg1"/>
                </a:solidFill>
                <a:effectLst/>
                <a:latin typeface="Maiandra GD" pitchFamily="34" charset="0"/>
                <a:ea typeface="Times New Roman" pitchFamily="18" charset="0"/>
                <a:cs typeface="Arial" pitchFamily="34" charset="0"/>
              </a:rPr>
              <a:t>"¿Cómo es que ves la mota en el ojo de tu hermano y no adviertes la viga que hay en el tuyo...?” </a:t>
            </a:r>
            <a:r>
              <a:rPr kumimoji="0" lang="es-ES" sz="4000" b="1" i="0" u="none" strike="noStrike" cap="none" normalizeH="0" baseline="0" dirty="0" smtClean="0">
                <a:ln>
                  <a:noFill/>
                </a:ln>
                <a:solidFill>
                  <a:schemeClr val="bg1"/>
                </a:solidFill>
                <a:effectLst/>
                <a:latin typeface="Maiandra GD" pitchFamily="34" charset="0"/>
                <a:ea typeface="Times New Roman" pitchFamily="18" charset="0"/>
                <a:cs typeface="Arial" pitchFamily="34" charset="0"/>
              </a:rPr>
              <a:t> (</a:t>
            </a:r>
            <a:r>
              <a:rPr lang="es-ES" sz="3600" b="1" i="1" dirty="0" smtClean="0">
                <a:solidFill>
                  <a:schemeClr val="bg1"/>
                </a:solidFill>
                <a:latin typeface="Maiandra GD" pitchFamily="34" charset="0"/>
                <a:ea typeface="Times New Roman" pitchFamily="18" charset="0"/>
                <a:cs typeface="Arial" pitchFamily="34" charset="0"/>
              </a:rPr>
              <a:t>Mateo 7, 1-5)</a:t>
            </a:r>
            <a:endParaRPr kumimoji="0" lang="es-ES" sz="3600" b="1" i="1" strike="noStrike" cap="none" normalizeH="0" baseline="0" dirty="0" smtClean="0">
              <a:ln>
                <a:noFill/>
              </a:ln>
              <a:solidFill>
                <a:schemeClr val="bg1"/>
              </a:solidFill>
              <a:effectLst/>
              <a:latin typeface="Maiandra GD" pitchFamily="34" charset="0"/>
              <a:ea typeface="Times New Roman" pitchFamily="18" charset="0"/>
              <a:cs typeface="Arial" pitchFamily="34" charset="0"/>
            </a:endParaRPr>
          </a:p>
          <a:p>
            <a:pPr algn="just" eaLnBrk="0" fontAlgn="base" hangingPunct="0">
              <a:spcBef>
                <a:spcPct val="0"/>
              </a:spcBef>
              <a:spcAft>
                <a:spcPct val="0"/>
              </a:spcAft>
              <a:tabLst>
                <a:tab pos="3870325" algn="l"/>
              </a:tabLst>
            </a:pPr>
            <a:endParaRPr kumimoji="0" lang="es-ES" sz="4000" b="1" i="0" u="none" strike="noStrike" cap="none" normalizeH="0" baseline="0" dirty="0" smtClean="0">
              <a:ln>
                <a:noFill/>
              </a:ln>
              <a:solidFill>
                <a:schemeClr val="bg1"/>
              </a:solidFill>
              <a:effectLst/>
              <a:latin typeface="Maiandra GD" pitchFamily="34" charset="0"/>
              <a:ea typeface="Times New Roman" pitchFamily="18" charset="0"/>
              <a:cs typeface="Arial" pitchFamily="34" charset="0"/>
            </a:endParaRPr>
          </a:p>
          <a:p>
            <a:pPr algn="just" eaLnBrk="0" fontAlgn="base" hangingPunct="0">
              <a:spcBef>
                <a:spcPct val="0"/>
              </a:spcBef>
              <a:spcAft>
                <a:spcPct val="0"/>
              </a:spcAft>
              <a:tabLst>
                <a:tab pos="3870325" algn="l"/>
              </a:tabLst>
            </a:pPr>
            <a:r>
              <a:rPr kumimoji="0" lang="es-ES" sz="3600" b="1" u="none" strike="noStrike" cap="none" normalizeH="0" baseline="0" dirty="0" smtClean="0">
                <a:ln>
                  <a:noFill/>
                </a:ln>
                <a:effectLst/>
                <a:latin typeface="Maiandra GD" pitchFamily="34" charset="0"/>
                <a:ea typeface="Times New Roman" pitchFamily="18" charset="0"/>
                <a:cs typeface="Arial" pitchFamily="34" charset="0"/>
              </a:rPr>
              <a:t>Denuncia la mentira de quien ve el pecado ajeno y es incapaz de ver el propio... no hay nadie sin defecto... </a:t>
            </a:r>
            <a:endParaRPr lang="es-CO" sz="3600" b="1" dirty="0" smtClean="0">
              <a:latin typeface="Maiandra GD"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870325" algn="l"/>
              </a:tabLst>
            </a:pPr>
            <a:endParaRPr kumimoji="0" lang="es-ES" sz="3600" b="1" i="0" u="none" strike="noStrike" cap="none" normalizeH="0" baseline="0" dirty="0" smtClean="0">
              <a:ln>
                <a:noFill/>
              </a:ln>
              <a:effectLst/>
              <a:latin typeface="Arial" pitchFamily="34" charset="0"/>
              <a:cs typeface="Arial" pitchFamily="34" charset="0"/>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 calcmode="lin" valueType="num">
                                      <p:cBhvr>
                                        <p:cTn id="7" dur="2000" fill="hold"/>
                                        <p:tgtEl>
                                          <p:spTgt spid="48131">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8131">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813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8131">
                                            <p:txEl>
                                              <p:pRg st="3" end="3"/>
                                            </p:txEl>
                                          </p:spTgt>
                                        </p:tgtEl>
                                        <p:attrNameLst>
                                          <p:attrName>style.visibility</p:attrName>
                                        </p:attrNameLst>
                                      </p:cBhvr>
                                      <p:to>
                                        <p:strVal val="visible"/>
                                      </p:to>
                                    </p:set>
                                    <p:anim calcmode="lin" valueType="num">
                                      <p:cBhvr>
                                        <p:cTn id="14" dur="2000" fill="hold"/>
                                        <p:tgtEl>
                                          <p:spTgt spid="48131">
                                            <p:txEl>
                                              <p:pRg st="3" end="3"/>
                                            </p:txEl>
                                          </p:spTgt>
                                        </p:tgtEl>
                                        <p:attrNameLst>
                                          <p:attrName>ppt_w</p:attrName>
                                        </p:attrNameLst>
                                      </p:cBhvr>
                                      <p:tavLst>
                                        <p:tav tm="0">
                                          <p:val>
                                            <p:strVal val="#ppt_w*0.70"/>
                                          </p:val>
                                        </p:tav>
                                        <p:tav tm="100000">
                                          <p:val>
                                            <p:strVal val="#ppt_w"/>
                                          </p:val>
                                        </p:tav>
                                      </p:tavLst>
                                    </p:anim>
                                    <p:anim calcmode="lin" valueType="num">
                                      <p:cBhvr>
                                        <p:cTn id="15" dur="2000" fill="hold"/>
                                        <p:tgtEl>
                                          <p:spTgt spid="48131">
                                            <p:txEl>
                                              <p:pRg st="3" end="3"/>
                                            </p:txEl>
                                          </p:spTgt>
                                        </p:tgtEl>
                                        <p:attrNameLst>
                                          <p:attrName>ppt_h</p:attrName>
                                        </p:attrNameLst>
                                      </p:cBhvr>
                                      <p:tavLst>
                                        <p:tav tm="0">
                                          <p:val>
                                            <p:strVal val="#ppt_h"/>
                                          </p:val>
                                        </p:tav>
                                        <p:tav tm="100000">
                                          <p:val>
                                            <p:strVal val="#ppt_h"/>
                                          </p:val>
                                        </p:tav>
                                      </p:tavLst>
                                    </p:anim>
                                    <p:animEffect transition="in" filter="fade">
                                      <p:cBhvr>
                                        <p:cTn id="16" dur="20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1226_DSCN1672.jpg"/>
          <p:cNvPicPr>
            <a:picLocks noChangeAspect="1"/>
          </p:cNvPicPr>
          <p:nvPr/>
        </p:nvPicPr>
        <p:blipFill>
          <a:blip r:embed="rId2" cstate="print"/>
          <a:stretch>
            <a:fillRect/>
          </a:stretch>
        </p:blipFill>
        <p:spPr>
          <a:xfrm>
            <a:off x="0" y="-6179"/>
            <a:ext cx="9144000" cy="6864180"/>
          </a:xfrm>
          <a:prstGeom prst="rect">
            <a:avLst/>
          </a:prstGeom>
        </p:spPr>
      </p:pic>
      <p:sp>
        <p:nvSpPr>
          <p:cNvPr id="3" name="2 Subtítulo"/>
          <p:cNvSpPr txBox="1">
            <a:spLocks/>
          </p:cNvSpPr>
          <p:nvPr/>
        </p:nvSpPr>
        <p:spPr>
          <a:xfrm>
            <a:off x="251520" y="476672"/>
            <a:ext cx="8712968" cy="5832648"/>
          </a:xfrm>
          <a:prstGeom prst="rect">
            <a:avLst/>
          </a:prstGeom>
        </p:spPr>
        <p:txBody>
          <a:bodyPr>
            <a:noAutofit/>
          </a:bodyPr>
          <a:lstStyle/>
          <a:p>
            <a:pPr marL="342900" lvl="0" indent="-342900" algn="ctr">
              <a:spcBef>
                <a:spcPct val="20000"/>
              </a:spcBef>
              <a:buClr>
                <a:schemeClr val="accent1"/>
              </a:buClr>
              <a:buSzPct val="70000"/>
            </a:pPr>
            <a:endParaRPr lang="es-CO" sz="3200" b="1" i="1" dirty="0" smtClean="0">
              <a:solidFill>
                <a:srgbClr val="002060"/>
              </a:solidFill>
              <a:latin typeface="Maiandra GD" pitchFamily="34" charset="0"/>
            </a:endParaRPr>
          </a:p>
          <a:p>
            <a:pPr marL="342900" lvl="0" indent="-342900" algn="ctr">
              <a:spcBef>
                <a:spcPct val="20000"/>
              </a:spcBef>
              <a:buClr>
                <a:schemeClr val="accent1"/>
              </a:buClr>
              <a:buSzPct val="70000"/>
            </a:pPr>
            <a:endParaRPr lang="es-CO" sz="3200" b="1" i="1" dirty="0" smtClean="0">
              <a:solidFill>
                <a:schemeClr val="bg2"/>
              </a:solidFill>
              <a:latin typeface="Maiandra GD" pitchFamily="34" charset="0"/>
            </a:endParaRPr>
          </a:p>
          <a:p>
            <a:pPr marL="342900" lvl="0" indent="-342900" algn="ctr">
              <a:spcBef>
                <a:spcPct val="20000"/>
              </a:spcBef>
              <a:buClr>
                <a:schemeClr val="accent1"/>
              </a:buClr>
              <a:buSzPct val="70000"/>
            </a:pPr>
            <a:endParaRPr lang="es-CO" sz="3200" b="1" i="1" dirty="0" smtClean="0">
              <a:solidFill>
                <a:schemeClr val="bg2"/>
              </a:solidFill>
              <a:latin typeface="Maiandra GD" pitchFamily="34" charset="0"/>
            </a:endParaRPr>
          </a:p>
          <a:p>
            <a:pPr marL="342900" lvl="0" indent="-342900" algn="ctr">
              <a:spcBef>
                <a:spcPct val="20000"/>
              </a:spcBef>
              <a:buClr>
                <a:schemeClr val="accent1"/>
              </a:buClr>
              <a:buSzPct val="70000"/>
            </a:pPr>
            <a:endParaRPr lang="es-CO" sz="3200" b="1" i="1" dirty="0" smtClean="0">
              <a:solidFill>
                <a:schemeClr val="bg2"/>
              </a:solidFill>
              <a:latin typeface="Maiandra GD" pitchFamily="34" charset="0"/>
            </a:endParaRPr>
          </a:p>
          <a:p>
            <a:pPr marL="342900" lvl="0" indent="-342900" algn="ctr">
              <a:spcBef>
                <a:spcPct val="20000"/>
              </a:spcBef>
              <a:buClr>
                <a:schemeClr val="accent1"/>
              </a:buClr>
              <a:buSzPct val="70000"/>
            </a:pPr>
            <a:endParaRPr lang="es-CO" sz="3200" b="1" i="1" dirty="0" smtClean="0">
              <a:solidFill>
                <a:schemeClr val="bg2"/>
              </a:solidFill>
              <a:latin typeface="Maiandra GD" pitchFamily="34" charset="0"/>
            </a:endParaRPr>
          </a:p>
          <a:p>
            <a:pPr marL="342900" lvl="0" indent="-342900" algn="ctr">
              <a:spcBef>
                <a:spcPct val="20000"/>
              </a:spcBef>
              <a:buClr>
                <a:schemeClr val="accent1"/>
              </a:buClr>
              <a:buSzPct val="70000"/>
            </a:pPr>
            <a:endParaRPr lang="es-CO" sz="3200" b="1" i="1" dirty="0" smtClean="0">
              <a:solidFill>
                <a:schemeClr val="bg2"/>
              </a:solidFill>
              <a:latin typeface="Maiandra GD" pitchFamily="34" charset="0"/>
            </a:endParaRPr>
          </a:p>
          <a:p>
            <a:pPr marL="342900" lvl="0" indent="-342900" algn="ctr">
              <a:spcBef>
                <a:spcPct val="20000"/>
              </a:spcBef>
              <a:buClr>
                <a:schemeClr val="accent1"/>
              </a:buClr>
              <a:buSzPct val="70000"/>
            </a:pPr>
            <a:r>
              <a:rPr lang="es-CO" sz="3200" b="1" i="1" dirty="0" smtClean="0">
                <a:solidFill>
                  <a:schemeClr val="bg2"/>
                </a:solidFill>
                <a:latin typeface="Maiandra GD" pitchFamily="34" charset="0"/>
              </a:rPr>
              <a:t> </a:t>
            </a:r>
            <a:endParaRPr lang="es-EC" sz="3200" b="1" i="1" dirty="0" smtClean="0">
              <a:solidFill>
                <a:schemeClr val="bg2"/>
              </a:solidFill>
              <a:latin typeface="Maiandra GD" pitchFamily="34" charset="0"/>
            </a:endParaRPr>
          </a:p>
        </p:txBody>
      </p:sp>
      <p:sp>
        <p:nvSpPr>
          <p:cNvPr id="47105" name="Rectangle 1"/>
          <p:cNvSpPr>
            <a:spLocks noChangeArrowheads="1"/>
          </p:cNvSpPr>
          <p:nvPr/>
        </p:nvSpPr>
        <p:spPr bwMode="auto">
          <a:xfrm>
            <a:off x="611560" y="115887"/>
            <a:ext cx="820891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endParaRPr kumimoji="0" lang="es-CO" sz="4800" b="1"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p>
            <a:pPr eaLnBrk="0" fontAlgn="base" hangingPunct="0">
              <a:spcBef>
                <a:spcPct val="0"/>
              </a:spcBef>
              <a:spcAft>
                <a:spcPct val="0"/>
              </a:spcAft>
              <a:tabLst>
                <a:tab pos="457200" algn="l"/>
              </a:tabLst>
            </a:pPr>
            <a:r>
              <a:rPr kumimoji="0" lang="es-ES" sz="3600" b="1" i="1" u="none" strike="noStrike" cap="none" normalizeH="0" baseline="0" dirty="0" smtClean="0">
                <a:ln>
                  <a:noFill/>
                </a:ln>
                <a:solidFill>
                  <a:srgbClr val="FFFF66"/>
                </a:solidFill>
                <a:effectLst/>
                <a:latin typeface="Maiandra GD" pitchFamily="34" charset="0"/>
                <a:ea typeface="Times New Roman" pitchFamily="18" charset="0"/>
                <a:cs typeface="Arial" pitchFamily="34" charset="0"/>
              </a:rPr>
              <a:t>  </a:t>
            </a:r>
            <a:r>
              <a:rPr kumimoji="0" lang="es-ES" sz="4000" b="1" i="1" u="none" strike="noStrike" cap="none" normalizeH="0" baseline="0" dirty="0" smtClean="0">
                <a:ln>
                  <a:noFill/>
                </a:ln>
                <a:solidFill>
                  <a:srgbClr val="1B0C72"/>
                </a:solidFill>
                <a:effectLst/>
                <a:latin typeface="Maiandra GD" pitchFamily="34" charset="0"/>
                <a:ea typeface="Times New Roman" pitchFamily="18" charset="0"/>
                <a:cs typeface="Arial" pitchFamily="34" charset="0"/>
              </a:rPr>
              <a:t>"El ojo es lámpara del cuerpo"... </a:t>
            </a:r>
            <a:r>
              <a:rPr lang="es-ES" sz="4000" b="1" i="1" dirty="0" smtClean="0">
                <a:solidFill>
                  <a:srgbClr val="1B0C72"/>
                </a:solidFill>
                <a:latin typeface="Maiandra GD" pitchFamily="34" charset="0"/>
                <a:ea typeface="Times New Roman" pitchFamily="18" charset="0"/>
                <a:cs typeface="Arial" pitchFamily="34" charset="0"/>
              </a:rPr>
              <a:t>(Mateo 6, 22-23). </a:t>
            </a:r>
          </a:p>
          <a:p>
            <a:pPr eaLnBrk="0" fontAlgn="base" hangingPunct="0">
              <a:spcBef>
                <a:spcPct val="0"/>
              </a:spcBef>
              <a:spcAft>
                <a:spcPct val="0"/>
              </a:spcAft>
              <a:tabLst>
                <a:tab pos="457200" algn="l"/>
              </a:tabLst>
            </a:pPr>
            <a:endParaRPr kumimoji="0" lang="es-ES" sz="3600" b="1" i="1" u="sng" strike="noStrike" cap="none" normalizeH="0" baseline="0" dirty="0" smtClean="0">
              <a:ln>
                <a:noFill/>
              </a:ln>
              <a:solidFill>
                <a:srgbClr val="FFFF66"/>
              </a:solidFill>
              <a:effectLst/>
              <a:latin typeface="Maiandra GD" pitchFamily="34" charset="0"/>
              <a:ea typeface="Times New Roman" pitchFamily="18" charset="0"/>
              <a:cs typeface="Arial" pitchFamily="34" charset="0"/>
            </a:endParaRPr>
          </a:p>
          <a:p>
            <a:pPr eaLnBrk="0" fontAlgn="base" hangingPunct="0">
              <a:spcBef>
                <a:spcPct val="0"/>
              </a:spcBef>
              <a:spcAft>
                <a:spcPct val="0"/>
              </a:spcAft>
              <a:tabLst>
                <a:tab pos="457200" algn="l"/>
              </a:tabLst>
            </a:pPr>
            <a:r>
              <a:rPr kumimoji="0" lang="es-ES" sz="3600" b="1" i="1" u="none" strike="noStrike" cap="none" normalizeH="0" baseline="0" dirty="0" smtClean="0">
                <a:ln>
                  <a:noFill/>
                </a:ln>
                <a:solidFill>
                  <a:srgbClr val="FFFF66"/>
                </a:solidFill>
                <a:effectLst/>
                <a:latin typeface="Maiandra GD" pitchFamily="34" charset="0"/>
                <a:ea typeface="Times New Roman" pitchFamily="18" charset="0"/>
                <a:cs typeface="Arial" pitchFamily="34" charset="0"/>
              </a:rPr>
              <a:t>  </a:t>
            </a:r>
            <a:r>
              <a:rPr kumimoji="0" lang="es-ES" sz="3600" b="1" u="none" strike="noStrike" cap="none" normalizeH="0" baseline="0" dirty="0" smtClean="0">
                <a:ln>
                  <a:noFill/>
                </a:ln>
                <a:solidFill>
                  <a:schemeClr val="bg1"/>
                </a:solidFill>
                <a:effectLst/>
                <a:latin typeface="Maiandra GD" pitchFamily="34" charset="0"/>
                <a:ea typeface="Times New Roman" pitchFamily="18" charset="0"/>
                <a:cs typeface="Arial" pitchFamily="34" charset="0"/>
              </a:rPr>
              <a:t>Necesidad de tener una conciencia recta que nos permita iluminar nuestro ser entero…;  el conocimiento es camino para la humildad.</a:t>
            </a:r>
            <a:r>
              <a:rPr lang="es-ES" sz="3600" b="1" u="sng" dirty="0" smtClean="0">
                <a:solidFill>
                  <a:schemeClr val="bg1"/>
                </a:solidFill>
                <a:latin typeface="Maiandra GD"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CO" sz="3600" b="1"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CO"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5">
                                            <p:txEl>
                                              <p:pRg st="1" end="1"/>
                                            </p:txEl>
                                          </p:spTgt>
                                        </p:tgtEl>
                                        <p:attrNameLst>
                                          <p:attrName>style.visibility</p:attrName>
                                        </p:attrNameLst>
                                      </p:cBhvr>
                                      <p:to>
                                        <p:strVal val="visible"/>
                                      </p:to>
                                    </p:set>
                                    <p:animEffect transition="in" filter="dissolve">
                                      <p:cBhvr>
                                        <p:cTn id="7" dur="2000"/>
                                        <p:tgtEl>
                                          <p:spTgt spid="471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105">
                                            <p:txEl>
                                              <p:pRg st="3" end="3"/>
                                            </p:txEl>
                                          </p:spTgt>
                                        </p:tgtEl>
                                        <p:attrNameLst>
                                          <p:attrName>style.visibility</p:attrName>
                                        </p:attrNameLst>
                                      </p:cBhvr>
                                      <p:to>
                                        <p:strVal val="visible"/>
                                      </p:to>
                                    </p:set>
                                    <p:animEffect transition="in" filter="dissolve">
                                      <p:cBhvr>
                                        <p:cTn id="12" dur="2000"/>
                                        <p:tgtEl>
                                          <p:spTgt spid="471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rangipani Flowers.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683568" y="260648"/>
            <a:ext cx="7704856" cy="6408712"/>
          </a:xfrm>
          <a:prstGeom prst="rect">
            <a:avLst/>
          </a:prstGeom>
        </p:spPr>
        <p:txBody>
          <a:bodyPr>
            <a:noAutofit/>
          </a:bodyPr>
          <a:lstStyle/>
          <a:p>
            <a:r>
              <a:rPr lang="es-ES" sz="3600" b="1" i="1" dirty="0" smtClean="0">
                <a:solidFill>
                  <a:srgbClr val="FF0000"/>
                </a:solidFill>
                <a:latin typeface="Maiandra GD" pitchFamily="34" charset="0"/>
              </a:rPr>
              <a:t>"Vigilad, pues no sabéis el día ni la hora". </a:t>
            </a:r>
            <a:r>
              <a:rPr lang="es-ES" sz="2800" b="1" i="1" dirty="0" smtClean="0">
                <a:solidFill>
                  <a:srgbClr val="FF0000"/>
                </a:solidFill>
                <a:latin typeface="Maiandra GD" pitchFamily="34" charset="0"/>
              </a:rPr>
              <a:t>(</a:t>
            </a:r>
            <a:r>
              <a:rPr lang="es-ES" sz="2800" b="1" i="1" u="sng" dirty="0" smtClean="0">
                <a:solidFill>
                  <a:srgbClr val="FF0000"/>
                </a:solidFill>
                <a:latin typeface="Maiandra GD" pitchFamily="34" charset="0"/>
              </a:rPr>
              <a:t>Mateo 25, 1-13</a:t>
            </a:r>
            <a:r>
              <a:rPr lang="es-ES" sz="3600" b="1" i="1" u="sng" dirty="0" smtClean="0">
                <a:solidFill>
                  <a:srgbClr val="FF0000"/>
                </a:solidFill>
                <a:latin typeface="Maiandra GD" pitchFamily="34" charset="0"/>
              </a:rPr>
              <a:t>)</a:t>
            </a:r>
          </a:p>
          <a:p>
            <a:endParaRPr lang="es-CO" sz="3000" b="1" i="1" dirty="0" smtClean="0">
              <a:solidFill>
                <a:srgbClr val="FF0000"/>
              </a:solidFill>
              <a:latin typeface="Maiandra GD" pitchFamily="34" charset="0"/>
            </a:endParaRPr>
          </a:p>
          <a:p>
            <a:r>
              <a:rPr lang="es-ES" sz="3000" b="1" dirty="0" smtClean="0">
                <a:solidFill>
                  <a:srgbClr val="FF0000"/>
                </a:solidFill>
                <a:latin typeface="Maiandra GD" pitchFamily="34" charset="0"/>
              </a:rPr>
              <a:t>"A Él no le interesa que superemos las actitudes negativas de nuestro corazón, porque es el único camino que tiene para fundarnos en humildad. </a:t>
            </a:r>
            <a:endParaRPr lang="es-CO" sz="3000" b="1" dirty="0" smtClean="0">
              <a:solidFill>
                <a:srgbClr val="FF0000"/>
              </a:solidFill>
              <a:latin typeface="Maiandra GD" pitchFamily="34" charset="0"/>
            </a:endParaRPr>
          </a:p>
          <a:p>
            <a:r>
              <a:rPr lang="es-ES" sz="3000" b="1" dirty="0" smtClean="0">
                <a:solidFill>
                  <a:srgbClr val="FF0000"/>
                </a:solidFill>
                <a:latin typeface="Maiandra GD" pitchFamily="34" charset="0"/>
              </a:rPr>
              <a:t>Tal es el fruto de este "andar en verdad": LA HUMILDAD.</a:t>
            </a:r>
            <a:endParaRPr lang="es-CO" sz="3000" b="1" dirty="0" smtClean="0">
              <a:solidFill>
                <a:srgbClr val="FF0000"/>
              </a:solidFill>
              <a:latin typeface="Maiandra GD" pitchFamily="34" charset="0"/>
            </a:endParaRPr>
          </a:p>
          <a:p>
            <a:pPr lvl="0"/>
            <a:r>
              <a:rPr lang="es-ES" sz="3000" b="1" dirty="0" smtClean="0">
                <a:solidFill>
                  <a:srgbClr val="FF0000"/>
                </a:solidFill>
                <a:latin typeface="Maiandra GD" pitchFamily="34" charset="0"/>
              </a:rPr>
              <a:t>Sin ella, Dios no hace su obra. Es como el subsuelo de nuestro ser persona, el "humus" de la vida de Dios en nosotros. </a:t>
            </a:r>
            <a:endParaRPr lang="es-CO" sz="3000" b="1" dirty="0" smtClean="0">
              <a:solidFill>
                <a:srgbClr val="FF0000"/>
              </a:solidFill>
              <a:latin typeface="Maiandra GD" pitchFamily="34" charset="0"/>
            </a:endParaRPr>
          </a:p>
          <a:p>
            <a:endParaRPr lang="es-EC" sz="28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771800" y="2276872"/>
            <a:ext cx="3096344" cy="4392488"/>
          </a:xfrm>
          <a:prstGeom prst="rect">
            <a:avLst/>
          </a:prstGeom>
          <a:ln w="127000" cap="sq">
            <a:solidFill>
              <a:schemeClr val="accent3"/>
            </a:solidFill>
            <a:miter lim="800000"/>
          </a:ln>
          <a:effectLst>
            <a:outerShdw blurRad="57150" dist="50800" dir="2700000" algn="tl" rotWithShape="0">
              <a:srgbClr val="000000">
                <a:alpha val="40000"/>
              </a:srgbClr>
            </a:outerShdw>
          </a:effectLst>
          <a:scene3d>
            <a:camera prst="orthographicFront"/>
            <a:lightRig rig="threePt" dir="t"/>
          </a:scene3d>
          <a:sp3d>
            <a:bevelT prst="convex"/>
          </a:sp3d>
        </p:spPr>
      </p:pic>
      <p:sp>
        <p:nvSpPr>
          <p:cNvPr id="5" name="4 Título"/>
          <p:cNvSpPr>
            <a:spLocks noGrp="1"/>
          </p:cNvSpPr>
          <p:nvPr>
            <p:ph type="title"/>
          </p:nvPr>
        </p:nvSpPr>
        <p:spPr>
          <a:xfrm>
            <a:off x="467544" y="0"/>
            <a:ext cx="8280920" cy="2132856"/>
          </a:xfrm>
        </p:spPr>
        <p:txBody>
          <a:bodyPr>
            <a:normAutofit/>
          </a:bodyPr>
          <a:lstStyle/>
          <a:p>
            <a:r>
              <a:rPr lang="es-CO" b="1" dirty="0" smtClean="0">
                <a:solidFill>
                  <a:schemeClr val="tx1">
                    <a:lumMod val="95000"/>
                    <a:lumOff val="5000"/>
                  </a:schemeClr>
                </a:solidFill>
                <a:latin typeface="AR CHRISTY" pitchFamily="2" charset="0"/>
              </a:rPr>
              <a:t/>
            </a:r>
            <a:br>
              <a:rPr lang="es-CO" b="1" dirty="0" smtClean="0">
                <a:solidFill>
                  <a:schemeClr val="tx1">
                    <a:lumMod val="95000"/>
                    <a:lumOff val="5000"/>
                  </a:schemeClr>
                </a:solidFill>
                <a:latin typeface="AR CHRISTY" pitchFamily="2" charset="0"/>
              </a:rPr>
            </a:br>
            <a:r>
              <a:rPr lang="es-CO" b="1" dirty="0" smtClean="0">
                <a:solidFill>
                  <a:schemeClr val="tx1">
                    <a:lumMod val="95000"/>
                    <a:lumOff val="5000"/>
                  </a:schemeClr>
                </a:solidFill>
                <a:latin typeface="AR CHRISTY" pitchFamily="2" charset="0"/>
              </a:rPr>
              <a:t>TERESA MAESTRA Y DISCÍPULA DE HUMILDAD</a:t>
            </a:r>
            <a:endParaRPr lang="es-CO" b="1" dirty="0">
              <a:solidFill>
                <a:schemeClr val="tx1">
                  <a:lumMod val="95000"/>
                  <a:lumOff val="5000"/>
                </a:schemeClr>
              </a:solidFill>
              <a:latin typeface="AR CHRISTY" pitchFamily="2"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urallasavila.jpg"/>
          <p:cNvPicPr>
            <a:picLocks noChangeAspect="1"/>
          </p:cNvPicPr>
          <p:nvPr/>
        </p:nvPicPr>
        <p:blipFill>
          <a:blip r:embed="rId2" cstate="print"/>
          <a:stretch>
            <a:fillRect/>
          </a:stretch>
        </p:blipFill>
        <p:spPr>
          <a:xfrm>
            <a:off x="-252536" y="0"/>
            <a:ext cx="9144000" cy="6858000"/>
          </a:xfrm>
          <a:prstGeom prst="rect">
            <a:avLst/>
          </a:prstGeom>
        </p:spPr>
      </p:pic>
      <p:sp>
        <p:nvSpPr>
          <p:cNvPr id="2" name="2 Subtítulo"/>
          <p:cNvSpPr txBox="1">
            <a:spLocks/>
          </p:cNvSpPr>
          <p:nvPr/>
        </p:nvSpPr>
        <p:spPr>
          <a:xfrm>
            <a:off x="395536" y="332656"/>
            <a:ext cx="8748464" cy="6120680"/>
          </a:xfrm>
          <a:prstGeom prst="rect">
            <a:avLst/>
          </a:prstGeom>
        </p:spPr>
        <p:txBody>
          <a:bodyPr>
            <a:noAutofit/>
          </a:bodyPr>
          <a:lstStyle/>
          <a:p>
            <a:pPr algn="ctr"/>
            <a:endParaRPr lang="es-EC" b="1" i="1" dirty="0" smtClean="0">
              <a:solidFill>
                <a:schemeClr val="accent6">
                  <a:lumMod val="40000"/>
                  <a:lumOff val="60000"/>
                </a:schemeClr>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buFont typeface="Arial" pitchFamily="34" charset="0"/>
              <a:buChar char="•"/>
            </a:pP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b="1" i="1" dirty="0" smtClean="0">
              <a:solidFill>
                <a:schemeClr val="accent6">
                  <a:lumMod val="40000"/>
                  <a:lumOff val="60000"/>
                </a:schemeClr>
              </a:solidFill>
              <a:effectLst>
                <a:outerShdw blurRad="38100" dist="38100" dir="2700000" algn="tl">
                  <a:srgbClr val="000000">
                    <a:alpha val="43137"/>
                  </a:srgbClr>
                </a:outerShdw>
              </a:effectLst>
              <a:latin typeface="Maiandra GD" pitchFamily="34" charset="0"/>
            </a:endParaRPr>
          </a:p>
          <a:p>
            <a:pPr algn="ctr"/>
            <a:endParaRPr lang="es-EC" b="1" i="1" dirty="0" smtClean="0">
              <a:solidFill>
                <a:schemeClr val="accent6">
                  <a:lumMod val="40000"/>
                  <a:lumOff val="60000"/>
                </a:schemeClr>
              </a:solidFill>
              <a:effectLst>
                <a:outerShdw blurRad="38100" dist="38100" dir="2700000" algn="tl">
                  <a:srgbClr val="000000">
                    <a:alpha val="43137"/>
                  </a:srgbClr>
                </a:outerShdw>
              </a:effectLst>
              <a:latin typeface="Maiandra GD" pitchFamily="34" charset="0"/>
            </a:endParaRPr>
          </a:p>
          <a:p>
            <a:pPr algn="ctr"/>
            <a:endParaRPr lang="es-EC" b="1" i="1" dirty="0" smtClean="0">
              <a:solidFill>
                <a:schemeClr val="accent6">
                  <a:lumMod val="40000"/>
                  <a:lumOff val="60000"/>
                </a:schemeClr>
              </a:solidFill>
              <a:effectLst>
                <a:outerShdw blurRad="38100" dist="38100" dir="2700000" algn="tl">
                  <a:srgbClr val="000000">
                    <a:alpha val="43137"/>
                  </a:srgbClr>
                </a:outerShdw>
              </a:effectLst>
              <a:latin typeface="Maiandra GD" pitchFamily="34" charset="0"/>
            </a:endParaRPr>
          </a:p>
          <a:p>
            <a:pPr algn="ctr"/>
            <a:endParaRPr lang="es-EC" b="1" i="1" dirty="0" smtClean="0">
              <a:solidFill>
                <a:schemeClr val="accent6">
                  <a:lumMod val="40000"/>
                  <a:lumOff val="60000"/>
                </a:schemeClr>
              </a:solidFill>
              <a:effectLst>
                <a:outerShdw blurRad="38100" dist="38100" dir="2700000" algn="tl">
                  <a:srgbClr val="000000">
                    <a:alpha val="43137"/>
                  </a:srgbClr>
                </a:outerShdw>
              </a:effectLst>
              <a:latin typeface="Maiandra GD" pitchFamily="34" charset="0"/>
            </a:endParaRPr>
          </a:p>
        </p:txBody>
      </p:sp>
      <p:sp>
        <p:nvSpPr>
          <p:cNvPr id="41985" name="Rectangle 1"/>
          <p:cNvSpPr>
            <a:spLocks noChangeArrowheads="1"/>
          </p:cNvSpPr>
          <p:nvPr/>
        </p:nvSpPr>
        <p:spPr bwMode="auto">
          <a:xfrm>
            <a:off x="251520" y="2682351"/>
            <a:ext cx="828092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Lst>
            </a:pPr>
            <a:r>
              <a:rPr kumimoji="0" lang="es-ES" sz="4000" b="0" i="1" u="none" strike="noStrike" cap="none" normalizeH="0" baseline="0" dirty="0" smtClean="0">
                <a:ln>
                  <a:noFill/>
                </a:ln>
                <a:solidFill>
                  <a:schemeClr val="bg1"/>
                </a:solidFill>
                <a:effectLst/>
                <a:latin typeface="Century Gothic" pitchFamily="34" charset="0"/>
                <a:ea typeface="Times New Roman" pitchFamily="18" charset="0"/>
                <a:cs typeface="Arial" pitchFamily="34" charset="0"/>
              </a:rPr>
              <a:t>“</a:t>
            </a:r>
            <a:r>
              <a:rPr kumimoji="0" lang="es-ES" sz="4000" b="1" i="1" u="none" strike="noStrike" cap="none" normalizeH="0" baseline="0" dirty="0" smtClean="0">
                <a:ln>
                  <a:noFill/>
                </a:ln>
                <a:solidFill>
                  <a:schemeClr val="bg1"/>
                </a:solidFill>
                <a:effectLst/>
                <a:latin typeface="Maiandra GD" pitchFamily="34" charset="0"/>
                <a:ea typeface="Times New Roman" pitchFamily="18" charset="0"/>
                <a:cs typeface="Arial" pitchFamily="34" charset="0"/>
              </a:rPr>
              <a:t>La verdadera humilde ha de desear con verdad ser tenida en poco... aquí no son menester fuerzas corporales sino ayuda de Dios."  (C. 15, 2).</a:t>
            </a:r>
            <a:endParaRPr kumimoji="0" lang="es-ES" sz="4000" b="1" i="0" u="none" strike="noStrike" cap="none" normalizeH="0" baseline="0" dirty="0" smtClean="0">
              <a:ln>
                <a:noFill/>
              </a:ln>
              <a:solidFill>
                <a:schemeClr val="bg1"/>
              </a:solidFill>
              <a:effectLst/>
              <a:latin typeface="Maiandra GD" pitchFamily="34" charset="0"/>
              <a:cs typeface="Arial" pitchFamily="34"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1985">
                                            <p:txEl>
                                              <p:pRg st="0" end="0"/>
                                            </p:txEl>
                                          </p:spTgt>
                                        </p:tgtEl>
                                        <p:attrNameLst>
                                          <p:attrName>style.visibility</p:attrName>
                                        </p:attrNameLst>
                                      </p:cBhvr>
                                      <p:to>
                                        <p:strVal val="visible"/>
                                      </p:to>
                                    </p:set>
                                    <p:animEffect transition="in" filter="wedge">
                                      <p:cBhvr>
                                        <p:cTn id="7" dur="2000"/>
                                        <p:tgtEl>
                                          <p:spTgt spid="419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ozo-piedra2.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179512" y="0"/>
            <a:ext cx="8136904" cy="6858000"/>
          </a:xfrm>
          <a:prstGeom prst="rect">
            <a:avLst/>
          </a:prstGeom>
        </p:spPr>
        <p:txBody>
          <a:bodyPr>
            <a:noAutofit/>
          </a:bodyPr>
          <a:lstStyle/>
          <a:p>
            <a:pPr marL="342900" indent="-342900" algn="ctr">
              <a:spcBef>
                <a:spcPct val="20000"/>
              </a:spcBef>
              <a:buClr>
                <a:schemeClr val="accent1"/>
              </a:buClr>
              <a:buSzPct val="70000"/>
            </a:pPr>
            <a:endParaRPr lang="es-ES" sz="3000" b="1" i="1" dirty="0" smtClean="0">
              <a:solidFill>
                <a:srgbClr val="00FFFF"/>
              </a:solidFill>
              <a:latin typeface="Maiandra GD" pitchFamily="34" charset="0"/>
            </a:endParaRPr>
          </a:p>
          <a:p>
            <a:pPr marL="342900" indent="-342900" algn="ctr">
              <a:spcBef>
                <a:spcPct val="20000"/>
              </a:spcBef>
              <a:buClr>
                <a:schemeClr val="accent1"/>
              </a:buClr>
              <a:buSzPct val="70000"/>
            </a:pPr>
            <a:r>
              <a:rPr lang="es-ES" sz="3000" b="1" i="1" dirty="0" smtClean="0">
                <a:solidFill>
                  <a:srgbClr val="00FFFF"/>
                </a:solidFill>
                <a:latin typeface="Maiandra GD" pitchFamily="34" charset="0"/>
              </a:rPr>
              <a:t>"Dios nos libre, hermanas, cuando algo hiciéremos no perfecto, decir: 'no somos ángeles, no somos santas'. Mirad que, aunque no lo somos, es gran bien pensar que si nos esforzamos, lo podríamos ser dándonos Dios la mano; y no hayáis miedo de que quede por Él si no queda por nosotras... </a:t>
            </a:r>
            <a:r>
              <a:rPr lang="es-ES" sz="3000" b="1" i="1" dirty="0" smtClean="0">
                <a:solidFill>
                  <a:srgbClr val="1B0C72"/>
                </a:solidFill>
                <a:latin typeface="Maiandra GD" pitchFamily="34" charset="0"/>
              </a:rPr>
              <a:t>Esta presunción querría yo en esta casa, que hace siempre crecer la humildad: tener una santa osadía, que Dios ayuda a las fuertes y no es aceptador de personas". (C. 16, 12)</a:t>
            </a:r>
            <a:endParaRPr lang="es-CO" sz="3000" b="1" i="1" dirty="0" smtClean="0">
              <a:solidFill>
                <a:srgbClr val="1B0C72"/>
              </a:solidFill>
              <a:latin typeface="Maiandra GD" pitchFamily="34" charset="0"/>
            </a:endParaRPr>
          </a:p>
          <a:p>
            <a:pPr marL="342900" lvl="0" indent="-342900" algn="ctr">
              <a:spcBef>
                <a:spcPct val="20000"/>
              </a:spcBef>
              <a:buClr>
                <a:schemeClr val="accent1"/>
              </a:buClr>
              <a:buSzPct val="70000"/>
            </a:pPr>
            <a:endParaRPr lang="es-EC" sz="40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40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40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40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4000" b="1" i="1" dirty="0" smtClean="0">
              <a:solidFill>
                <a:schemeClr val="accent1">
                  <a:lumMod val="20000"/>
                  <a:lumOff val="80000"/>
                </a:schemeClr>
              </a:solidFill>
              <a:latin typeface="Maiandra GD" pitchFamily="34" charset="0"/>
            </a:endParaRPr>
          </a:p>
          <a:p>
            <a:pPr marL="342900" lvl="0" indent="-342900">
              <a:spcBef>
                <a:spcPct val="20000"/>
              </a:spcBef>
              <a:buClr>
                <a:schemeClr val="accent1"/>
              </a:buClr>
              <a:buSzPct val="70000"/>
            </a:pPr>
            <a:endParaRPr lang="es-EC" sz="4000" b="1" i="1" dirty="0" smtClean="0">
              <a:solidFill>
                <a:schemeClr val="bg1"/>
              </a:solidFill>
              <a:latin typeface="Maiandra GD" pitchFamily="34" charset="0"/>
            </a:endParaRPr>
          </a:p>
          <a:p>
            <a:pPr marL="342900" lvl="0" indent="-342900">
              <a:spcBef>
                <a:spcPct val="20000"/>
              </a:spcBef>
              <a:buClr>
                <a:schemeClr val="accent1"/>
              </a:buClr>
              <a:buSzPct val="70000"/>
            </a:pPr>
            <a:r>
              <a:rPr lang="es-EC" sz="4400" b="1" i="1" dirty="0" smtClean="0">
                <a:solidFill>
                  <a:schemeClr val="bg1"/>
                </a:solidFill>
                <a:latin typeface="Maiandra GD" pitchFamily="34" charset="0"/>
              </a:rPr>
              <a:t>3 </a:t>
            </a:r>
            <a:r>
              <a:rPr lang="es-EC" sz="4000" b="1" i="1" dirty="0" smtClean="0">
                <a:solidFill>
                  <a:schemeClr val="bg1"/>
                </a:solidFill>
                <a:latin typeface="Maiandra GD" pitchFamily="34" charset="0"/>
              </a:rPr>
              <a:t>– Dimensión Trinitaria</a:t>
            </a:r>
            <a:r>
              <a:rPr lang="es-EC" sz="4000" b="1" i="1" dirty="0" smtClean="0">
                <a:latin typeface="Maiandra GD" pitchFamily="34" charset="0"/>
              </a:rPr>
              <a:t>.</a:t>
            </a:r>
          </a:p>
          <a:p>
            <a:pPr marL="342900" lvl="0" indent="-342900" algn="ctr">
              <a:spcBef>
                <a:spcPct val="20000"/>
              </a:spcBef>
              <a:buClr>
                <a:schemeClr val="accent1"/>
              </a:buClr>
              <a:buSzPct val="70000"/>
            </a:pPr>
            <a:r>
              <a:rPr lang="es-EC" sz="5400" b="1" i="1" dirty="0" smtClean="0">
                <a:latin typeface="Maiandra GD" pitchFamily="34" charset="0"/>
              </a:rPr>
              <a:t>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3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oria_g.jpg"/>
          <p:cNvPicPr>
            <a:picLocks noChangeAspect="1"/>
          </p:cNvPicPr>
          <p:nvPr/>
        </p:nvPicPr>
        <p:blipFill>
          <a:blip r:embed="rId2" cstate="print"/>
          <a:stretch>
            <a:fillRect/>
          </a:stretch>
        </p:blipFill>
        <p:spPr>
          <a:xfrm>
            <a:off x="0" y="1"/>
            <a:ext cx="9144000" cy="6853770"/>
          </a:xfrm>
          <a:prstGeom prst="rect">
            <a:avLst/>
          </a:prstGeom>
        </p:spPr>
      </p:pic>
      <p:sp>
        <p:nvSpPr>
          <p:cNvPr id="3" name="2 Subtítulo"/>
          <p:cNvSpPr txBox="1">
            <a:spLocks/>
          </p:cNvSpPr>
          <p:nvPr/>
        </p:nvSpPr>
        <p:spPr>
          <a:xfrm>
            <a:off x="467544" y="188640"/>
            <a:ext cx="8352928" cy="6264696"/>
          </a:xfrm>
          <a:prstGeom prst="rect">
            <a:avLst/>
          </a:prstGeom>
        </p:spPr>
        <p:txBody>
          <a:bodyPr>
            <a:noAutofit/>
          </a:bodyPr>
          <a:lstStyle/>
          <a:p>
            <a:pPr marL="342900" lvl="0" indent="-342900" algn="ctr">
              <a:spcBef>
                <a:spcPct val="20000"/>
              </a:spcBef>
              <a:buClr>
                <a:schemeClr val="accent1"/>
              </a:buClr>
              <a:buSzPct val="70000"/>
            </a:pPr>
            <a:endParaRPr lang="es-CO" sz="4400" b="1" i="1" dirty="0" smtClean="0">
              <a:solidFill>
                <a:srgbClr val="FFFF00"/>
              </a:solidFill>
              <a:effectLst>
                <a:outerShdw blurRad="38100" dist="38100" dir="2700000" algn="tl">
                  <a:srgbClr val="000000">
                    <a:alpha val="43137"/>
                  </a:srgbClr>
                </a:outerShdw>
              </a:effectLst>
              <a:latin typeface="Maiandra GD" pitchFamily="34" charset="0"/>
            </a:endParaRPr>
          </a:p>
          <a:p>
            <a:pPr marL="342900" indent="-342900" algn="ctr">
              <a:spcBef>
                <a:spcPct val="20000"/>
              </a:spcBef>
              <a:buClr>
                <a:schemeClr val="accent1"/>
              </a:buClr>
              <a:buSzPct val="70000"/>
            </a:pPr>
            <a:endParaRPr lang="es-ES" sz="4800" b="1" i="1" dirty="0" smtClean="0"/>
          </a:p>
          <a:p>
            <a:pPr marL="342900" indent="-342900" algn="ctr">
              <a:spcBef>
                <a:spcPct val="20000"/>
              </a:spcBef>
              <a:buClr>
                <a:schemeClr val="accent1"/>
              </a:buClr>
              <a:buSzPct val="70000"/>
            </a:pPr>
            <a:r>
              <a:rPr lang="es-ES" sz="4400" b="1" i="1" dirty="0" smtClean="0">
                <a:solidFill>
                  <a:schemeClr val="bg1"/>
                </a:solidFill>
                <a:latin typeface="Maiandra GD" pitchFamily="34" charset="0"/>
              </a:rPr>
              <a:t>"LA VERDADERA HUMILDE HA DE IR CONTENTA POR EL CAMINO QUE LE LLEVARE EL SEÑOR..." </a:t>
            </a:r>
          </a:p>
          <a:p>
            <a:pPr marL="342900" indent="-342900" algn="ctr">
              <a:spcBef>
                <a:spcPct val="20000"/>
              </a:spcBef>
              <a:buClr>
                <a:schemeClr val="accent1"/>
              </a:buClr>
              <a:buSzPct val="70000"/>
            </a:pPr>
            <a:r>
              <a:rPr lang="es-ES" sz="4400" b="1" i="1" dirty="0" smtClean="0">
                <a:solidFill>
                  <a:schemeClr val="bg1"/>
                </a:solidFill>
                <a:latin typeface="Maiandra GD" pitchFamily="34" charset="0"/>
              </a:rPr>
              <a:t>(C.17, título).</a:t>
            </a:r>
            <a:endParaRPr lang="es-CO" sz="4400" dirty="0" smtClean="0">
              <a:solidFill>
                <a:schemeClr val="bg1"/>
              </a:solidFill>
              <a:latin typeface="Maiandra GD" pitchFamily="34" charset="0"/>
            </a:endParaRPr>
          </a:p>
          <a:p>
            <a:pPr marL="342900" lvl="0" indent="-342900" algn="ctr">
              <a:spcBef>
                <a:spcPct val="20000"/>
              </a:spcBef>
              <a:buClr>
                <a:schemeClr val="accent1"/>
              </a:buClr>
              <a:buSzPct val="70000"/>
            </a:pPr>
            <a:endParaRPr lang="es-CO" sz="2800" b="1" i="1" dirty="0" smtClean="0">
              <a:solidFill>
                <a:schemeClr val="bg1"/>
              </a:solidFill>
              <a:latin typeface="Arial Rounded MT Bold" pitchFamily="34" charset="0"/>
            </a:endParaRPr>
          </a:p>
          <a:p>
            <a:pPr marL="342900" lvl="0" indent="-342900" algn="ctr">
              <a:spcBef>
                <a:spcPct val="20000"/>
              </a:spcBef>
              <a:buClr>
                <a:schemeClr val="accent1"/>
              </a:buClr>
              <a:buSzPct val="70000"/>
            </a:pPr>
            <a:endParaRPr lang="es-CO" sz="2800" b="1" i="1" dirty="0" smtClean="0">
              <a:solidFill>
                <a:schemeClr val="bg1"/>
              </a:solidFill>
              <a:latin typeface="Arial Rounded MT Bold" pitchFamily="34" charset="0"/>
            </a:endParaRPr>
          </a:p>
          <a:p>
            <a:pPr marL="342900" lvl="0" indent="-342900" algn="ctr">
              <a:spcBef>
                <a:spcPct val="20000"/>
              </a:spcBef>
              <a:buClr>
                <a:schemeClr val="accent1"/>
              </a:buClr>
              <a:buSzPct val="70000"/>
            </a:pPr>
            <a:endParaRPr lang="es-CO" sz="2800" b="1" i="1" dirty="0" smtClean="0">
              <a:solidFill>
                <a:schemeClr val="bg1"/>
              </a:solidFill>
              <a:latin typeface="Arial Rounded MT Bold" pitchFamily="34" charset="0"/>
            </a:endParaRPr>
          </a:p>
          <a:p>
            <a:pPr marL="342900" lvl="0" indent="-342900" algn="ctr">
              <a:spcBef>
                <a:spcPct val="20000"/>
              </a:spcBef>
              <a:buClr>
                <a:schemeClr val="accent1"/>
              </a:buClr>
              <a:buSzPct val="70000"/>
            </a:pPr>
            <a:r>
              <a:rPr lang="es-CO" sz="2800" b="1" dirty="0" smtClean="0">
                <a:solidFill>
                  <a:schemeClr val="bg1"/>
                </a:solidFill>
                <a:latin typeface="Arial Rounded MT Bold" pitchFamily="34" charset="0"/>
              </a:rPr>
              <a:t> </a:t>
            </a:r>
            <a:endParaRPr lang="es-EC" sz="2800" b="1" i="1" dirty="0" smtClean="0">
              <a:solidFill>
                <a:schemeClr val="bg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agua2.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539552" y="188640"/>
            <a:ext cx="7920880" cy="6408712"/>
          </a:xfrm>
          <a:prstGeom prst="rect">
            <a:avLst/>
          </a:prstGeom>
        </p:spPr>
        <p:txBody>
          <a:bodyPr>
            <a:noAutofit/>
          </a:bodyPr>
          <a:lstStyle/>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CO" sz="3200" b="1" i="1" dirty="0" smtClean="0">
              <a:solidFill>
                <a:schemeClr val="bg1"/>
              </a:solidFill>
              <a:latin typeface="Levenim MT" pitchFamily="2" charset="-79"/>
              <a:cs typeface="Levenim MT" pitchFamily="2" charset="-79"/>
            </a:endParaRPr>
          </a:p>
          <a:p>
            <a:pPr marL="342900" lvl="0" indent="-342900" algn="ctr">
              <a:spcBef>
                <a:spcPct val="20000"/>
              </a:spcBef>
              <a:buClr>
                <a:schemeClr val="accent1"/>
              </a:buClr>
              <a:buSzPct val="70000"/>
            </a:pPr>
            <a:endParaRPr lang="es-EC" sz="2400" b="1" i="1" dirty="0" smtClean="0">
              <a:solidFill>
                <a:schemeClr val="bg1"/>
              </a:solidFill>
              <a:latin typeface="Levenim MT" pitchFamily="2" charset="-79"/>
              <a:cs typeface="Levenim MT" pitchFamily="2" charset="-79"/>
            </a:endParaRPr>
          </a:p>
        </p:txBody>
      </p:sp>
      <p:sp>
        <p:nvSpPr>
          <p:cNvPr id="4" name="3 Rectángulo"/>
          <p:cNvSpPr/>
          <p:nvPr/>
        </p:nvSpPr>
        <p:spPr>
          <a:xfrm>
            <a:off x="683568" y="692696"/>
            <a:ext cx="7272808" cy="5509200"/>
          </a:xfrm>
          <a:prstGeom prst="rect">
            <a:avLst/>
          </a:prstGeom>
        </p:spPr>
        <p:txBody>
          <a:bodyPr wrap="square">
            <a:spAutoFit/>
          </a:bodyPr>
          <a:lstStyle/>
          <a:p>
            <a:endParaRPr lang="es-ES" sz="3200" i="1" dirty="0" smtClean="0"/>
          </a:p>
          <a:p>
            <a:r>
              <a:rPr lang="es-ES" sz="4000" b="1" i="1" dirty="0" smtClean="0">
                <a:solidFill>
                  <a:srgbClr val="FFFF00"/>
                </a:solidFill>
                <a:latin typeface="Maiandra GD" pitchFamily="34" charset="0"/>
              </a:rPr>
              <a:t>"Miren que la verdadera humildad está mucho en estar muy prontas en contentarse con lo que el Señor quisiere hacer de ellas y siempre hallarse indignas de llamarse sus siervas...” </a:t>
            </a:r>
          </a:p>
          <a:p>
            <a:r>
              <a:rPr lang="es-ES" sz="4000" b="1" i="1" dirty="0" smtClean="0">
                <a:solidFill>
                  <a:srgbClr val="FFFF00"/>
                </a:solidFill>
                <a:latin typeface="Maiandra GD" pitchFamily="34" charset="0"/>
              </a:rPr>
              <a:t>(C 17,6)</a:t>
            </a:r>
            <a:endParaRPr lang="es-CO" sz="4000" b="1" dirty="0">
              <a:solidFill>
                <a:srgbClr val="FFFF00"/>
              </a:solidFill>
              <a:latin typeface="Maiandra GD"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plus(out)">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plus(out)">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4 en 1.jpg"/>
          <p:cNvPicPr>
            <a:picLocks noChangeAspect="1"/>
          </p:cNvPicPr>
          <p:nvPr/>
        </p:nvPicPr>
        <p:blipFill>
          <a:blip r:embed="rId2" cstate="print"/>
          <a:stretch>
            <a:fillRect/>
          </a:stretch>
        </p:blipFill>
        <p:spPr>
          <a:xfrm>
            <a:off x="36004" y="27384"/>
            <a:ext cx="9144000" cy="6858000"/>
          </a:xfrm>
          <a:prstGeom prst="rect">
            <a:avLst/>
          </a:prstGeom>
        </p:spPr>
      </p:pic>
      <p:sp>
        <p:nvSpPr>
          <p:cNvPr id="2" name="2 Subtítulo"/>
          <p:cNvSpPr txBox="1">
            <a:spLocks/>
          </p:cNvSpPr>
          <p:nvPr/>
        </p:nvSpPr>
        <p:spPr>
          <a:xfrm>
            <a:off x="755576" y="404664"/>
            <a:ext cx="7848872" cy="6264696"/>
          </a:xfrm>
          <a:prstGeom prst="rect">
            <a:avLst/>
          </a:prstGeom>
        </p:spPr>
        <p:txBody>
          <a:bodyPr>
            <a:noAutofit/>
          </a:bodyPr>
          <a:lstStyle/>
          <a:p>
            <a:pPr marL="342900" lvl="0" indent="-342900" algn="ctr">
              <a:spcBef>
                <a:spcPct val="20000"/>
              </a:spcBef>
              <a:buClr>
                <a:schemeClr val="accent1"/>
              </a:buClr>
              <a:buSzPct val="70000"/>
            </a:pPr>
            <a:endParaRPr lang="es-CO" sz="2600" b="1" i="1" dirty="0" smtClean="0">
              <a:solidFill>
                <a:schemeClr val="bg1"/>
              </a:solidFill>
              <a:latin typeface="Maiandra GD" pitchFamily="34" charset="0"/>
            </a:endParaRPr>
          </a:p>
          <a:p>
            <a:pPr marL="342900" lvl="0" indent="-342900" algn="ctr">
              <a:spcBef>
                <a:spcPct val="20000"/>
              </a:spcBef>
              <a:buClr>
                <a:schemeClr val="accent1"/>
              </a:buClr>
              <a:buSzPct val="70000"/>
            </a:pPr>
            <a:endParaRPr lang="es-CO" sz="2600" b="1" i="1" dirty="0" smtClean="0">
              <a:solidFill>
                <a:schemeClr val="bg1"/>
              </a:solidFill>
              <a:latin typeface="Maiandra GD" pitchFamily="34" charset="0"/>
            </a:endParaRPr>
          </a:p>
          <a:p>
            <a:pPr marL="342900" indent="-342900" algn="ctr">
              <a:spcBef>
                <a:spcPct val="20000"/>
              </a:spcBef>
              <a:buClr>
                <a:schemeClr val="accent1"/>
              </a:buClr>
              <a:buSzPct val="70000"/>
            </a:pPr>
            <a:r>
              <a:rPr lang="es-ES" sz="4000" b="1" i="1" dirty="0" smtClean="0">
                <a:solidFill>
                  <a:srgbClr val="00FFFF"/>
                </a:solidFill>
                <a:latin typeface="Maiandra GD" pitchFamily="34" charset="0"/>
              </a:rPr>
              <a:t>"Gentil humildad será querer vosotras escoger. </a:t>
            </a:r>
          </a:p>
          <a:p>
            <a:pPr marL="342900" indent="-342900" algn="ctr">
              <a:spcBef>
                <a:spcPct val="20000"/>
              </a:spcBef>
              <a:buClr>
                <a:schemeClr val="accent1"/>
              </a:buClr>
              <a:buSzPct val="70000"/>
            </a:pPr>
            <a:r>
              <a:rPr lang="es-ES" sz="4000" b="1" i="1" dirty="0" smtClean="0">
                <a:solidFill>
                  <a:srgbClr val="00FFFF"/>
                </a:solidFill>
                <a:latin typeface="Maiandra GD" pitchFamily="34" charset="0"/>
              </a:rPr>
              <a:t>Dejad hacer al Señor de la </a:t>
            </a:r>
            <a:r>
              <a:rPr lang="es-ES" sz="4000" b="1" i="1" dirty="0" smtClean="0">
                <a:solidFill>
                  <a:srgbClr val="003300"/>
                </a:solidFill>
                <a:latin typeface="Maiandra GD" pitchFamily="34" charset="0"/>
              </a:rPr>
              <a:t>casa, que entiende lo que os conviene y lo que le conviene a Él también". </a:t>
            </a:r>
          </a:p>
          <a:p>
            <a:pPr marL="342900" indent="-342900" algn="ctr">
              <a:spcBef>
                <a:spcPct val="20000"/>
              </a:spcBef>
              <a:buClr>
                <a:schemeClr val="accent1"/>
              </a:buClr>
              <a:buSzPct val="70000"/>
            </a:pPr>
            <a:r>
              <a:rPr lang="es-ES" sz="4000" b="1" i="1" dirty="0" smtClean="0">
                <a:solidFill>
                  <a:srgbClr val="003300"/>
                </a:solidFill>
                <a:latin typeface="Maiandra GD" pitchFamily="34" charset="0"/>
              </a:rPr>
              <a:t>(C. 17, 7).</a:t>
            </a:r>
            <a:endParaRPr lang="es-CO" sz="4000" b="1" dirty="0" smtClean="0">
              <a:solidFill>
                <a:srgbClr val="003300"/>
              </a:solidFill>
              <a:latin typeface="Maiandra GD" pitchFamily="34" charset="0"/>
            </a:endParaRPr>
          </a:p>
          <a:p>
            <a:pPr marL="342900" lvl="0" indent="-342900" algn="ctr">
              <a:spcBef>
                <a:spcPct val="20000"/>
              </a:spcBef>
              <a:buClr>
                <a:schemeClr val="accent1"/>
              </a:buClr>
              <a:buSzPct val="70000"/>
            </a:pPr>
            <a:r>
              <a:rPr lang="es-CO" sz="2600" b="1" dirty="0" smtClean="0">
                <a:solidFill>
                  <a:srgbClr val="00FFFF"/>
                </a:solidFill>
                <a:latin typeface="Maiandra GD" pitchFamily="34" charset="0"/>
              </a:rPr>
              <a:t> </a:t>
            </a:r>
            <a:endParaRPr lang="es-EC" sz="2600" b="1" i="1" dirty="0" smtClean="0">
              <a:solidFill>
                <a:srgbClr val="00FFFF"/>
              </a:solidFill>
              <a:latin typeface="Maiandra GD" pitchFamily="34" charset="0"/>
            </a:endParaRPr>
          </a:p>
          <a:p>
            <a:pPr marL="342900" lvl="0" indent="-342900" algn="ctr">
              <a:spcBef>
                <a:spcPct val="20000"/>
              </a:spcBef>
              <a:buClr>
                <a:schemeClr val="accent1"/>
              </a:buClr>
              <a:buSzPct val="70000"/>
            </a:pPr>
            <a:endParaRPr lang="es-EC" sz="2000" b="1" i="1" dirty="0" smtClean="0">
              <a:solidFill>
                <a:schemeClr val="bg1"/>
              </a:solidFill>
              <a:latin typeface="Maiandra GD" pitchFamily="34" charset="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edge">
                                      <p:cBhvr>
                                        <p:cTn id="7" dur="3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edge">
                                      <p:cBhvr>
                                        <p:cTn id="12" dur="3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edge">
                                      <p:cBhvr>
                                        <p:cTn id="17" dur="3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p:cTn id="22"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p:cTn id="29"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0"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1" dur="20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7"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8" dur="2000"/>
                                        <p:tgtEl>
                                          <p:spTgt spid="2">
                                            <p:txEl>
                                              <p:pRg st="4" end="4"/>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p:cTn id="41"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pozo-piedra2.jpg"/>
          <p:cNvPicPr>
            <a:picLocks noChangeAspect="1"/>
          </p:cNvPicPr>
          <p:nvPr/>
        </p:nvPicPr>
        <p:blipFill>
          <a:blip r:embed="rId2" cstate="print"/>
          <a:stretch>
            <a:fillRect/>
          </a:stretch>
        </p:blipFill>
        <p:spPr>
          <a:xfrm>
            <a:off x="179512" y="0"/>
            <a:ext cx="9396536" cy="7029400"/>
          </a:xfrm>
          <a:prstGeom prst="rect">
            <a:avLst/>
          </a:prstGeom>
        </p:spPr>
      </p:pic>
      <p:sp>
        <p:nvSpPr>
          <p:cNvPr id="2" name="2 Subtítulo"/>
          <p:cNvSpPr txBox="1">
            <a:spLocks/>
          </p:cNvSpPr>
          <p:nvPr/>
        </p:nvSpPr>
        <p:spPr>
          <a:xfrm>
            <a:off x="323528" y="260648"/>
            <a:ext cx="8820472" cy="6264696"/>
          </a:xfrm>
          <a:prstGeom prst="rect">
            <a:avLst/>
          </a:prstGeom>
        </p:spPr>
        <p:txBody>
          <a:bodyPr>
            <a:noAutofit/>
          </a:bodyPr>
          <a:lstStyle/>
          <a:p>
            <a:r>
              <a:rPr lang="es-ES" sz="3200" b="1" dirty="0" smtClean="0">
                <a:solidFill>
                  <a:srgbClr val="FFFF00"/>
                </a:solidFill>
                <a:latin typeface="Arial Rounded MT Bold" pitchFamily="34" charset="0"/>
              </a:rPr>
              <a:t>La humildad es la actitud que nos sitúa de un modo correcto, como auténticas personas, ante todo, ante los demás y ante Dios. Nos sitúa desde abajo, como Jesús.</a:t>
            </a:r>
            <a:endParaRPr lang="es-CO" sz="3200" b="1" dirty="0" smtClean="0">
              <a:solidFill>
                <a:srgbClr val="FFFF00"/>
              </a:solidFill>
              <a:latin typeface="Arial Rounded MT Bold" pitchFamily="34" charset="0"/>
            </a:endParaRPr>
          </a:p>
          <a:p>
            <a:r>
              <a:rPr lang="es-ES" sz="3200" b="1" dirty="0" smtClean="0">
                <a:latin typeface="Arial Rounded MT Bold" pitchFamily="34" charset="0"/>
              </a:rPr>
              <a:t>A lo largo de nuestra vida necesitamos discernimiento para desentrañar la verdad en nuestro modo de relación. Porque podemos encubrir actitudes "mentirosas", deseos ocultos, en los que la verdad de Dios, de las personas... de toda la realidad...  todavía no tiene cabida. </a:t>
            </a:r>
            <a:endParaRPr lang="es-CO" sz="3200" b="1" dirty="0" smtClean="0">
              <a:latin typeface="Arial Rounded MT Bol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endParaRPr lang="es-CO" sz="3200" b="1" i="1" dirty="0" smtClean="0">
              <a:solidFill>
                <a:srgbClr val="FFFF00"/>
              </a:solidFill>
              <a:latin typeface="Maiandra GD" pitchFamily="34" charset="0"/>
            </a:endParaRPr>
          </a:p>
          <a:p>
            <a:pPr marL="342900" lvl="0" indent="-342900" algn="ctr">
              <a:spcBef>
                <a:spcPct val="20000"/>
              </a:spcBef>
              <a:buClr>
                <a:schemeClr val="accent1"/>
              </a:buClr>
              <a:buSzPct val="70000"/>
            </a:pPr>
            <a:r>
              <a:rPr lang="es-CO" sz="3200" b="1" i="1" dirty="0" smtClean="0">
                <a:solidFill>
                  <a:srgbClr val="FFFF00"/>
                </a:solidFill>
                <a:latin typeface="Maiandra GD" pitchFamily="34" charset="0"/>
              </a:rPr>
              <a:t>regalo del discípulo ver que su maestro le ama” (C 26, 10).</a:t>
            </a:r>
            <a:endParaRPr kumimoji="0" lang="es-MX" sz="3200" b="1" i="1" u="none" strike="noStrike" kern="1200" cap="none" spc="0" normalizeH="0" baseline="0" noProof="0" dirty="0">
              <a:ln>
                <a:noFill/>
              </a:ln>
              <a:solidFill>
                <a:srgbClr val="FFFF00"/>
              </a:solidFill>
              <a:uLnTx/>
              <a:uFillTx/>
              <a:latin typeface="Maiandra GD" pitchFamily="34"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3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4704"/>
            <a:ext cx="8229600" cy="4896544"/>
          </a:xfrm>
        </p:spPr>
        <p:txBody>
          <a:bodyPr>
            <a:noAutofit/>
          </a:bodyPr>
          <a:lstStyle/>
          <a:p>
            <a:r>
              <a:rPr lang="es-ES" sz="7200" dirty="0" smtClean="0"/>
              <a:t> </a:t>
            </a:r>
            <a:r>
              <a:rPr lang="es-CO" sz="7200" dirty="0" smtClean="0"/>
              <a:t/>
            </a:r>
            <a:br>
              <a:rPr lang="es-CO" sz="7200" dirty="0" smtClean="0"/>
            </a:br>
            <a:r>
              <a:rPr lang="es-ES" sz="5400" b="1" i="1" dirty="0" smtClean="0">
                <a:solidFill>
                  <a:schemeClr val="tx2">
                    <a:lumMod val="50000"/>
                  </a:schemeClr>
                </a:solidFill>
                <a:latin typeface="AR CHRISTY" pitchFamily="2" charset="0"/>
              </a:rPr>
              <a:t>ESCUELA DE CAMINANTES</a:t>
            </a:r>
            <a:r>
              <a:rPr lang="es-CO" sz="5400" dirty="0" smtClean="0">
                <a:solidFill>
                  <a:schemeClr val="tx2">
                    <a:lumMod val="50000"/>
                  </a:schemeClr>
                </a:solidFill>
              </a:rPr>
              <a:t/>
            </a:r>
            <a:br>
              <a:rPr lang="es-CO" sz="5400" dirty="0" smtClean="0">
                <a:solidFill>
                  <a:schemeClr val="tx2">
                    <a:lumMod val="50000"/>
                  </a:schemeClr>
                </a:solidFill>
              </a:rPr>
            </a:br>
            <a:r>
              <a:rPr lang="es-ES" b="1" i="1" dirty="0" smtClean="0">
                <a:solidFill>
                  <a:schemeClr val="tx2">
                    <a:lumMod val="50000"/>
                  </a:schemeClr>
                </a:solidFill>
                <a:latin typeface="AR CHRISTY" pitchFamily="2" charset="0"/>
              </a:rPr>
              <a:t>"ser tales": humildad </a:t>
            </a:r>
            <a:r>
              <a:rPr lang="es-CO" dirty="0" smtClean="0">
                <a:solidFill>
                  <a:schemeClr val="tx2">
                    <a:lumMod val="50000"/>
                  </a:schemeClr>
                </a:solidFill>
                <a:latin typeface="AR CHRISTY" pitchFamily="2" charset="0"/>
              </a:rPr>
              <a:t/>
            </a:r>
            <a:br>
              <a:rPr lang="es-CO" dirty="0" smtClean="0">
                <a:solidFill>
                  <a:schemeClr val="tx2">
                    <a:lumMod val="50000"/>
                  </a:schemeClr>
                </a:solidFill>
                <a:latin typeface="AR CHRISTY" pitchFamily="2" charset="0"/>
              </a:rPr>
            </a:br>
            <a:r>
              <a:rPr lang="es-ES" b="1" i="1" dirty="0" smtClean="0">
                <a:solidFill>
                  <a:schemeClr val="tx2">
                    <a:lumMod val="50000"/>
                  </a:schemeClr>
                </a:solidFill>
                <a:latin typeface="AR CHRISTY" pitchFamily="2" charset="0"/>
              </a:rPr>
              <a:t>(C.3,2 y 4,1)</a:t>
            </a:r>
            <a:r>
              <a:rPr lang="es-CO" sz="5400" dirty="0" smtClean="0"/>
              <a:t/>
            </a:r>
            <a:br>
              <a:rPr lang="es-CO" sz="5400" dirty="0" smtClean="0"/>
            </a:br>
            <a:endParaRPr lang="es-CO" sz="72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rabeesc-pozo.jpg"/>
          <p:cNvPicPr>
            <a:picLocks noChangeAspect="1"/>
          </p:cNvPicPr>
          <p:nvPr/>
        </p:nvPicPr>
        <p:blipFill>
          <a:blip r:embed="rId2" cstate="print"/>
          <a:stretch>
            <a:fillRect/>
          </a:stretch>
        </p:blipFill>
        <p:spPr>
          <a:xfrm>
            <a:off x="0" y="0"/>
            <a:ext cx="9144000" cy="6858000"/>
          </a:xfrm>
          <a:prstGeom prst="rect">
            <a:avLst/>
          </a:prstGeom>
        </p:spPr>
      </p:pic>
      <p:sp>
        <p:nvSpPr>
          <p:cNvPr id="34818" name="Rectangle 2"/>
          <p:cNvSpPr>
            <a:spLocks noChangeArrowheads="1"/>
          </p:cNvSpPr>
          <p:nvPr/>
        </p:nvSpPr>
        <p:spPr bwMode="auto">
          <a:xfrm>
            <a:off x="0" y="3244334"/>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itchFamily="34" charset="0"/>
              <a:cs typeface="Arial" pitchFamily="34" charset="0"/>
            </a:endParaRPr>
          </a:p>
        </p:txBody>
      </p:sp>
      <p:sp>
        <p:nvSpPr>
          <p:cNvPr id="34820" name="Rectangle 4"/>
          <p:cNvSpPr>
            <a:spLocks noChangeArrowheads="1"/>
          </p:cNvSpPr>
          <p:nvPr/>
        </p:nvSpPr>
        <p:spPr bwMode="auto">
          <a:xfrm>
            <a:off x="0" y="-1784868"/>
            <a:ext cx="9144000" cy="75713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b="1" i="1" dirty="0" smtClean="0">
              <a:latin typeface="Century Gothic"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itchFamily="34" charset="0"/>
              <a:cs typeface="Arial" pitchFamily="34" charset="0"/>
            </a:endParaRPr>
          </a:p>
        </p:txBody>
      </p:sp>
      <p:sp>
        <p:nvSpPr>
          <p:cNvPr id="34824" name="Rectangle 8"/>
          <p:cNvSpPr>
            <a:spLocks noChangeArrowheads="1"/>
          </p:cNvSpPr>
          <p:nvPr/>
        </p:nvSpPr>
        <p:spPr bwMode="auto">
          <a:xfrm>
            <a:off x="0" y="484352"/>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4800" b="1" i="1" u="none" strike="noStrike" cap="none" normalizeH="0" baseline="0" dirty="0" smtClean="0">
              <a:ln>
                <a:noFill/>
              </a:ln>
              <a:solidFill>
                <a:schemeClr val="bg2">
                  <a:lumMod val="75000"/>
                </a:schemeClr>
              </a:solidFill>
              <a:effectLst/>
              <a:latin typeface="Maiandra GD"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5400" b="1" i="1" u="none" strike="noStrike" cap="none" normalizeH="0" baseline="0" dirty="0" smtClean="0">
                <a:ln>
                  <a:noFill/>
                </a:ln>
                <a:solidFill>
                  <a:schemeClr val="bg2">
                    <a:lumMod val="75000"/>
                  </a:schemeClr>
                </a:solidFill>
                <a:effectLst/>
                <a:latin typeface="Maiandra GD" pitchFamily="34" charset="0"/>
                <a:ea typeface="Times New Roman" pitchFamily="18" charset="0"/>
                <a:cs typeface="Arial" pitchFamily="34" charset="0"/>
              </a:rPr>
              <a:t>ESCUELA DE CAMINANTES</a:t>
            </a:r>
          </a:p>
          <a:p>
            <a:pPr marL="0" marR="0" lvl="0" indent="0" algn="ctr" defTabSz="914400" rtl="0" eaLnBrk="1" fontAlgn="base" latinLnBrk="0" hangingPunct="1">
              <a:lnSpc>
                <a:spcPct val="100000"/>
              </a:lnSpc>
              <a:spcBef>
                <a:spcPct val="0"/>
              </a:spcBef>
              <a:spcAft>
                <a:spcPct val="0"/>
              </a:spcAft>
              <a:buClrTx/>
              <a:buSzTx/>
              <a:buFontTx/>
              <a:buNone/>
              <a:tabLst/>
            </a:pPr>
            <a:endParaRPr lang="es-ES" sz="3600" b="1" i="1" dirty="0" smtClean="0">
              <a:latin typeface="Maiandra GD"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3600" b="0" i="0" u="none" strike="noStrike" cap="none" normalizeH="0" baseline="0" dirty="0" smtClean="0">
              <a:ln>
                <a:noFill/>
              </a:ln>
              <a:solidFill>
                <a:schemeClr val="tx1"/>
              </a:solidFill>
              <a:effectLst/>
              <a:latin typeface="Maiandra GD"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4000" b="1" i="1" u="none" strike="noStrike" cap="none" normalizeH="0" baseline="0" dirty="0" smtClean="0">
              <a:ln>
                <a:noFill/>
              </a:ln>
              <a:solidFill>
                <a:schemeClr val="bg2">
                  <a:lumMod val="75000"/>
                </a:schemeClr>
              </a:solidFill>
              <a:effectLst/>
              <a:latin typeface="Maiandra GD"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4000" b="1" i="1" u="none" strike="noStrike" cap="none" normalizeH="0" baseline="0" dirty="0" smtClean="0">
                <a:ln>
                  <a:noFill/>
                </a:ln>
                <a:solidFill>
                  <a:schemeClr val="bg2">
                    <a:lumMod val="75000"/>
                  </a:schemeClr>
                </a:solidFill>
                <a:effectLst/>
                <a:latin typeface="Maiandra GD" pitchFamily="34" charset="0"/>
                <a:ea typeface="Times New Roman" pitchFamily="18" charset="0"/>
                <a:cs typeface="Arial" pitchFamily="34" charset="0"/>
              </a:rPr>
              <a:t>"ser tales": desasimiento</a:t>
            </a:r>
            <a:endParaRPr kumimoji="0" lang="es-CO" sz="4000" b="0" i="0" u="none" strike="noStrike" cap="none" normalizeH="0" baseline="0" dirty="0" smtClean="0">
              <a:ln>
                <a:noFill/>
              </a:ln>
              <a:solidFill>
                <a:schemeClr val="bg2">
                  <a:lumMod val="75000"/>
                </a:schemeClr>
              </a:solidFill>
              <a:effectLst/>
              <a:latin typeface="Maiandra GD"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3200" b="1" i="1" u="none" strike="noStrike" cap="none" normalizeH="0" baseline="0" dirty="0" smtClean="0">
                <a:ln>
                  <a:noFill/>
                </a:ln>
                <a:solidFill>
                  <a:schemeClr val="bg2">
                    <a:lumMod val="75000"/>
                  </a:schemeClr>
                </a:solidFill>
                <a:effectLst/>
                <a:latin typeface="Maiandra GD" pitchFamily="34" charset="0"/>
                <a:ea typeface="Times New Roman" pitchFamily="18" charset="0"/>
                <a:cs typeface="Arial" pitchFamily="34" charset="0"/>
              </a:rPr>
              <a:t>(C.8,1)</a:t>
            </a:r>
            <a:endParaRPr kumimoji="0" lang="es-ES" sz="3200" b="0" i="0" u="none" strike="noStrike" cap="none" normalizeH="0" baseline="0" dirty="0" smtClean="0">
              <a:ln>
                <a:noFill/>
              </a:ln>
              <a:solidFill>
                <a:schemeClr val="bg2">
                  <a:lumMod val="75000"/>
                </a:schemeClr>
              </a:solidFill>
              <a:effectLst/>
              <a:latin typeface="Maiandra GD" pitchFamily="34" charset="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4824">
                                            <p:txEl>
                                              <p:pRg st="1" end="1"/>
                                            </p:txEl>
                                          </p:spTgt>
                                        </p:tgtEl>
                                        <p:attrNameLst>
                                          <p:attrName>style.visibility</p:attrName>
                                        </p:attrNameLst>
                                      </p:cBhvr>
                                      <p:to>
                                        <p:strVal val="visible"/>
                                      </p:to>
                                    </p:set>
                                    <p:anim calcmode="lin" valueType="num">
                                      <p:cBhvr additive="base">
                                        <p:cTn id="7" dur="3000" fill="hold"/>
                                        <p:tgtEl>
                                          <p:spTgt spid="34824">
                                            <p:txEl>
                                              <p:pRg st="1" end="1"/>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48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nodeType="clickEffect">
                                  <p:stCondLst>
                                    <p:cond delay="0"/>
                                  </p:stCondLst>
                                  <p:childTnLst>
                                    <p:set>
                                      <p:cBhvr>
                                        <p:cTn id="12" dur="1" fill="hold">
                                          <p:stCondLst>
                                            <p:cond delay="0"/>
                                          </p:stCondLst>
                                        </p:cTn>
                                        <p:tgtEl>
                                          <p:spTgt spid="34824">
                                            <p:txEl>
                                              <p:pRg st="5" end="5"/>
                                            </p:txEl>
                                          </p:spTgt>
                                        </p:tgtEl>
                                        <p:attrNameLst>
                                          <p:attrName>style.visibility</p:attrName>
                                        </p:attrNameLst>
                                      </p:cBhvr>
                                      <p:to>
                                        <p:strVal val="visible"/>
                                      </p:to>
                                    </p:set>
                                    <p:anim calcmode="lin" valueType="num">
                                      <p:cBhvr additive="base">
                                        <p:cTn id="13" dur="5000" fill="hold"/>
                                        <p:tgtEl>
                                          <p:spTgt spid="34824">
                                            <p:txEl>
                                              <p:pRg st="5" end="5"/>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4824">
                                            <p:txEl>
                                              <p:pRg st="5" end="5"/>
                                            </p:txEl>
                                          </p:spTgt>
                                        </p:tgtEl>
                                        <p:attrNameLst>
                                          <p:attrName>ppt_y</p:attrName>
                                        </p:attrNameLst>
                                      </p:cBhvr>
                                      <p:tavLst>
                                        <p:tav tm="0">
                                          <p:val>
                                            <p:strVal val="0-#ppt_h/2"/>
                                          </p:val>
                                        </p:tav>
                                        <p:tav tm="100000">
                                          <p:val>
                                            <p:strVal val="#ppt_y"/>
                                          </p:val>
                                        </p:tav>
                                      </p:tavLst>
                                    </p:anim>
                                  </p:childTnLst>
                                </p:cTn>
                              </p:par>
                              <p:par>
                                <p:cTn id="15" presetID="7" presetClass="entr" presetSubtype="1" fill="hold" nodeType="withEffect">
                                  <p:stCondLst>
                                    <p:cond delay="0"/>
                                  </p:stCondLst>
                                  <p:childTnLst>
                                    <p:set>
                                      <p:cBhvr>
                                        <p:cTn id="16" dur="1" fill="hold">
                                          <p:stCondLst>
                                            <p:cond delay="0"/>
                                          </p:stCondLst>
                                        </p:cTn>
                                        <p:tgtEl>
                                          <p:spTgt spid="34824">
                                            <p:txEl>
                                              <p:pRg st="6" end="6"/>
                                            </p:txEl>
                                          </p:spTgt>
                                        </p:tgtEl>
                                        <p:attrNameLst>
                                          <p:attrName>style.visibility</p:attrName>
                                        </p:attrNameLst>
                                      </p:cBhvr>
                                      <p:to>
                                        <p:strVal val="visible"/>
                                      </p:to>
                                    </p:set>
                                    <p:anim calcmode="lin" valueType="num">
                                      <p:cBhvr additive="base">
                                        <p:cTn id="17" dur="5000" fill="hold"/>
                                        <p:tgtEl>
                                          <p:spTgt spid="34824">
                                            <p:txEl>
                                              <p:pRg st="6" end="6"/>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48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260648"/>
            <a:ext cx="8229600" cy="5835352"/>
          </a:xfrm>
        </p:spPr>
        <p:txBody>
          <a:bodyPr/>
          <a:lstStyle/>
          <a:p>
            <a:pPr>
              <a:buNone/>
            </a:pPr>
            <a:endParaRPr lang="es-ES" dirty="0" smtClean="0"/>
          </a:p>
          <a:p>
            <a:pPr algn="ctr">
              <a:buNone/>
            </a:pPr>
            <a:r>
              <a:rPr lang="es-ES" sz="4000" b="1" dirty="0" smtClean="0">
                <a:latin typeface="AR CHRISTY" pitchFamily="2" charset="0"/>
              </a:rPr>
              <a:t>LA SANTA MADRE TERESA </a:t>
            </a:r>
          </a:p>
          <a:p>
            <a:pPr algn="ctr">
              <a:buNone/>
            </a:pPr>
            <a:r>
              <a:rPr lang="es-ES" sz="4000" b="1" dirty="0" smtClean="0">
                <a:latin typeface="AR CHRISTY" pitchFamily="2" charset="0"/>
              </a:rPr>
              <a:t>NOS ENSEÑA</a:t>
            </a:r>
          </a:p>
          <a:p>
            <a:pPr>
              <a:buNone/>
            </a:pPr>
            <a:endParaRPr lang="es-ES" dirty="0" smtClean="0"/>
          </a:p>
          <a:p>
            <a:pPr>
              <a:buNone/>
            </a:pPr>
            <a:r>
              <a:rPr lang="es-ES" dirty="0" smtClean="0"/>
              <a:t> </a:t>
            </a:r>
            <a:endParaRPr lang="es-EC" dirty="0"/>
          </a:p>
        </p:txBody>
      </p:sp>
      <p:pic>
        <p:nvPicPr>
          <p:cNvPr id="2050" name="Picture 2"/>
          <p:cNvPicPr>
            <a:picLocks noChangeAspect="1" noChangeArrowheads="1"/>
          </p:cNvPicPr>
          <p:nvPr/>
        </p:nvPicPr>
        <p:blipFill>
          <a:blip r:embed="rId2" cstate="print"/>
          <a:srcRect/>
          <a:stretch>
            <a:fillRect/>
          </a:stretch>
        </p:blipFill>
        <p:spPr bwMode="auto">
          <a:xfrm>
            <a:off x="2483768" y="2319338"/>
            <a:ext cx="3384376" cy="3917974"/>
          </a:xfrm>
          <a:prstGeom prst="ellipse">
            <a:avLst/>
          </a:prstGeom>
          <a:ln w="190500" cap="rnd">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edg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esert Landscape.jpg"/>
          <p:cNvPicPr>
            <a:picLocks noChangeAspect="1"/>
          </p:cNvPicPr>
          <p:nvPr/>
        </p:nvPicPr>
        <p:blipFill>
          <a:blip r:embed="rId2" cstate="print"/>
          <a:stretch>
            <a:fillRect/>
          </a:stretch>
        </p:blipFill>
        <p:spPr>
          <a:xfrm>
            <a:off x="0" y="-243408"/>
            <a:ext cx="9144000" cy="6858000"/>
          </a:xfrm>
          <a:prstGeom prst="rect">
            <a:avLst/>
          </a:prstGeom>
        </p:spPr>
      </p:pic>
      <p:sp>
        <p:nvSpPr>
          <p:cNvPr id="2" name="2 Subtítulo"/>
          <p:cNvSpPr txBox="1">
            <a:spLocks/>
          </p:cNvSpPr>
          <p:nvPr/>
        </p:nvSpPr>
        <p:spPr>
          <a:xfrm>
            <a:off x="683567" y="476672"/>
            <a:ext cx="8315199" cy="5951918"/>
          </a:xfrm>
          <a:prstGeom prst="rect">
            <a:avLst/>
          </a:prstGeom>
        </p:spPr>
        <p:txBody>
          <a:bodyPr>
            <a:noAutofit/>
          </a:bodyPr>
          <a:lstStyle/>
          <a:p>
            <a:r>
              <a:rPr lang="es-ES" sz="2800" b="1" i="1" dirty="0" smtClean="0">
                <a:solidFill>
                  <a:srgbClr val="FFFF00"/>
                </a:solidFill>
                <a:latin typeface="Maiandra GD" pitchFamily="34" charset="0"/>
              </a:rPr>
              <a:t>“Ahora vengamos al desasimiento que hemos de tener, porque en esto está el todo. Aquí digo está el todo, porque abrazándonos con sólo el Criador y no se nos dando nada por todo lo criado, su Majestad infunde de manera las virtudes que trabajando nosotras poco a poco lo que es en nosotras no tendremos mucho más que pelear... En Él están todos los bienes. Alabémosle que nos juntó aquí,  adonde no se trata otra cosa sino de esto.” (</a:t>
            </a:r>
            <a:r>
              <a:rPr lang="es-ES" sz="2400" b="1" i="1" dirty="0" smtClean="0">
                <a:solidFill>
                  <a:srgbClr val="FFFF00"/>
                </a:solidFill>
                <a:latin typeface="Maiandra GD" pitchFamily="34" charset="0"/>
              </a:rPr>
              <a:t>Camino 8, 1)</a:t>
            </a:r>
            <a:endParaRPr lang="es-CO" sz="2400" b="1" i="1" dirty="0" smtClean="0">
              <a:solidFill>
                <a:srgbClr val="FFFF00"/>
              </a:solidFill>
              <a:latin typeface="Maiandra GD" pitchFamily="34" charset="0"/>
            </a:endParaRPr>
          </a:p>
          <a:p>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90000"/>
                </a:schemeClr>
              </a:solidFill>
              <a:effectLst>
                <a:outerShdw blurRad="38100" dist="38100" dir="2700000" algn="tl">
                  <a:srgbClr val="000000">
                    <a:alpha val="43137"/>
                  </a:srgbClr>
                </a:outerShdw>
              </a:effectLst>
              <a:latin typeface="Maiandra GD" pitchFamily="34" charset="0"/>
            </a:endParaRPr>
          </a:p>
          <a:p>
            <a:pPr algn="ctr"/>
            <a:endParaRPr kumimoji="0" lang="es-MX" sz="2800" b="1" i="1" strike="noStrike" kern="1200" cap="none" spc="0" normalizeH="0" baseline="0" noProof="0" dirty="0">
              <a:ln>
                <a:noFill/>
              </a:ln>
              <a:solidFill>
                <a:schemeClr val="bg2">
                  <a:lumMod val="90000"/>
                </a:schemeClr>
              </a:solidFill>
              <a:effectLst>
                <a:outerShdw blurRad="38100" dist="38100" dir="2700000" algn="tl">
                  <a:srgbClr val="000000">
                    <a:alpha val="43137"/>
                  </a:srgbClr>
                </a:outerShdw>
              </a:effectLst>
              <a:uLnTx/>
              <a:uFillTx/>
              <a:latin typeface="Maiandra GD" pitchFamily="34" charset="0"/>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upRight)">
                                      <p:cBhvr>
                                        <p:cTn id="7" dur="3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oriacristina.jpg"/>
          <p:cNvPicPr>
            <a:picLocks noChangeAspect="1"/>
          </p:cNvPicPr>
          <p:nvPr/>
        </p:nvPicPr>
        <p:blipFill>
          <a:blip r:embed="rId2" cstate="print"/>
          <a:stretch>
            <a:fillRect/>
          </a:stretch>
        </p:blipFill>
        <p:spPr>
          <a:xfrm>
            <a:off x="0" y="0"/>
            <a:ext cx="9143999" cy="6858000"/>
          </a:xfrm>
          <a:prstGeom prst="rect">
            <a:avLst/>
          </a:prstGeom>
        </p:spPr>
      </p:pic>
      <p:sp>
        <p:nvSpPr>
          <p:cNvPr id="2" name="2 Subtítulo"/>
          <p:cNvSpPr txBox="1">
            <a:spLocks/>
          </p:cNvSpPr>
          <p:nvPr/>
        </p:nvSpPr>
        <p:spPr>
          <a:xfrm>
            <a:off x="757807" y="1052736"/>
            <a:ext cx="7704856" cy="5328592"/>
          </a:xfrm>
          <a:prstGeom prst="rect">
            <a:avLst/>
          </a:prstGeom>
        </p:spPr>
        <p:txBody>
          <a:bodyPr>
            <a:noAutofit/>
          </a:bodyPr>
          <a:lstStyle/>
          <a:p>
            <a:r>
              <a:rPr lang="es-ES" sz="4000" b="1" i="1" dirty="0" smtClean="0">
                <a:solidFill>
                  <a:srgbClr val="FFFF00"/>
                </a:solidFill>
                <a:latin typeface="Maiandra GD" pitchFamily="34" charset="0"/>
              </a:rPr>
              <a:t>“Creed, hermanas, que sirviéndole a Dios como debéis,</a:t>
            </a:r>
            <a:endParaRPr lang="es-CO" sz="4000" b="1" dirty="0" smtClean="0">
              <a:solidFill>
                <a:srgbClr val="FFFF00"/>
              </a:solidFill>
              <a:latin typeface="Maiandra GD" pitchFamily="34" charset="0"/>
            </a:endParaRPr>
          </a:p>
          <a:p>
            <a:r>
              <a:rPr lang="es-ES" sz="4000" b="1" i="1" dirty="0" smtClean="0">
                <a:solidFill>
                  <a:srgbClr val="FFFF00"/>
                </a:solidFill>
                <a:latin typeface="Maiandra GD" pitchFamily="34" charset="0"/>
              </a:rPr>
              <a:t>que no hallaréis mejores deudos que los que Su Majestad os enviare. Yo sé que es así. Y que no os faltarán, y en quien no pensáis, hallaréis padres y hermanos” (C. 9, 4)</a:t>
            </a:r>
            <a:endParaRPr lang="es-EC" sz="4000" b="1" i="1" u="sng"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2">
                  <a:lumMod val="50000"/>
                </a:schemeClr>
              </a:solidFill>
              <a:effectLst>
                <a:outerShdw blurRad="38100" dist="38100" dir="2700000" algn="tl">
                  <a:srgbClr val="000000">
                    <a:alpha val="43137"/>
                  </a:srgbClr>
                </a:outerShdw>
              </a:effectLst>
              <a:latin typeface="Maiandra GD" pitchFamily="34" charset="0"/>
            </a:endParaRPr>
          </a:p>
          <a:p>
            <a:pPr algn="ctr"/>
            <a:endParaRPr lang="es-EC" sz="3200" b="1" i="1" dirty="0" smtClean="0">
              <a:solidFill>
                <a:schemeClr val="bg1"/>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Horizontal)">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Butterfly.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323528" y="404664"/>
            <a:ext cx="8208912" cy="5472608"/>
          </a:xfrm>
          <a:prstGeom prst="rect">
            <a:avLst/>
          </a:prstGeom>
        </p:spPr>
        <p:txBody>
          <a:bodyPr>
            <a:noAutofit/>
          </a:bodyPr>
          <a:lstStyle/>
          <a:p>
            <a:pPr algn="ctr"/>
            <a:endParaRPr lang="es-EC" sz="2400" b="1" i="1" dirty="0" smtClean="0">
              <a:solidFill>
                <a:schemeClr val="bg1"/>
              </a:solidFill>
              <a:effectLst>
                <a:outerShdw blurRad="38100" dist="38100" dir="2700000" algn="tl">
                  <a:srgbClr val="000000">
                    <a:alpha val="43137"/>
                  </a:srgbClr>
                </a:outerShdw>
              </a:effectLst>
              <a:latin typeface="Maiandra GD" pitchFamily="34" charset="0"/>
            </a:endParaRPr>
          </a:p>
          <a:p>
            <a:r>
              <a:rPr lang="es-ES" sz="3600" b="1" i="1" dirty="0" smtClean="0">
                <a:latin typeface="Maiandra GD" pitchFamily="34" charset="0"/>
                <a:ea typeface="Gungsuh" pitchFamily="18" charset="-127"/>
              </a:rPr>
              <a:t>“No creáis que desasiéndonos del mundo y deudos ya parece lo tenemos todo hecho. No os echéis a dormir, que será como el que se acuesta muy sosegado habiendo muy bien cerrado sus puertas por miedo de ladrones, y se los deja en casa.”</a:t>
            </a:r>
            <a:r>
              <a:rPr lang="es-ES" sz="3600" b="1" i="1" dirty="0" smtClean="0">
                <a:latin typeface="Maiandra GD" pitchFamily="34" charset="0"/>
              </a:rPr>
              <a:t> (</a:t>
            </a:r>
            <a:r>
              <a:rPr lang="es-ES" sz="3200" b="1" i="1" dirty="0" smtClean="0">
                <a:latin typeface="Maiandra GD" pitchFamily="34" charset="0"/>
              </a:rPr>
              <a:t>Camino 10,1)</a:t>
            </a:r>
            <a:endParaRPr lang="es-CO" sz="3200" b="1" i="1" dirty="0" smtClean="0">
              <a:latin typeface="Maiandra GD" pitchFamily="34" charset="0"/>
            </a:endParaRPr>
          </a:p>
          <a:p>
            <a:endParaRPr lang="es-CO" sz="3600" dirty="0" smtClean="0">
              <a:latin typeface="Gungsuh" pitchFamily="18" charset="-127"/>
              <a:ea typeface="Gungsuh" pitchFamily="18" charset="-127"/>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endParaRPr lang="es-CO" sz="3600" b="1" dirty="0" smtClean="0">
              <a:solidFill>
                <a:schemeClr val="bg1"/>
              </a:solidFill>
              <a:latin typeface="Maiandra GD" pitchFamily="34" charset="0"/>
            </a:endParaRPr>
          </a:p>
          <a:p>
            <a:pPr lvl="0" algn="ctr"/>
            <a:r>
              <a:rPr lang="es-CO" sz="3600" b="1" dirty="0" smtClean="0">
                <a:solidFill>
                  <a:schemeClr val="bg1"/>
                </a:solidFill>
                <a:latin typeface="Maiandra GD" pitchFamily="34" charset="0"/>
              </a:rPr>
              <a:t>junto cabe su Dios… (C. 31, 2). </a:t>
            </a:r>
            <a:endParaRPr lang="es-EC" sz="3600" b="1" dirty="0" smtClean="0">
              <a:solidFill>
                <a:schemeClr val="bg1"/>
              </a:solidFill>
              <a:latin typeface="Maiandra GD" pitchFamily="34" charset="0"/>
            </a:endParaRPr>
          </a:p>
          <a:p>
            <a:pPr algn="ctr"/>
            <a:endParaRPr lang="es-EC" sz="2400" b="1" dirty="0" smtClean="0">
              <a:solidFill>
                <a:schemeClr val="bg1"/>
              </a:solidFill>
              <a:latin typeface="Maiandra GD"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vertical)">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ítulo"/>
          <p:cNvSpPr>
            <a:spLocks noGrp="1"/>
          </p:cNvSpPr>
          <p:nvPr>
            <p:ph type="title"/>
          </p:nvPr>
        </p:nvSpPr>
        <p:spPr>
          <a:xfrm>
            <a:off x="457200" y="1124744"/>
            <a:ext cx="8229600" cy="4104456"/>
          </a:xfrm>
        </p:spPr>
        <p:txBody>
          <a:bodyPr>
            <a:normAutofit/>
          </a:bodyPr>
          <a:lstStyle/>
          <a:p>
            <a:r>
              <a:rPr lang="es-CO" sz="7200" b="1" dirty="0" smtClean="0">
                <a:solidFill>
                  <a:srgbClr val="002060"/>
                </a:solidFill>
                <a:latin typeface="AR BLANCA" pitchFamily="2" charset="0"/>
              </a:rPr>
              <a:t>EL  MAESTRO </a:t>
            </a:r>
            <a:br>
              <a:rPr lang="es-CO" sz="7200" b="1" dirty="0" smtClean="0">
                <a:solidFill>
                  <a:srgbClr val="002060"/>
                </a:solidFill>
                <a:latin typeface="AR BLANCA" pitchFamily="2" charset="0"/>
              </a:rPr>
            </a:br>
            <a:r>
              <a:rPr lang="es-CO" sz="7200" b="1" dirty="0" smtClean="0">
                <a:solidFill>
                  <a:srgbClr val="002060"/>
                </a:solidFill>
                <a:latin typeface="AR BLANCA" pitchFamily="2" charset="0"/>
              </a:rPr>
              <a:t>NOS ENSEÑA</a:t>
            </a:r>
            <a:endParaRPr lang="es-CO" sz="7200" b="1" dirty="0">
              <a:solidFill>
                <a:srgbClr val="002060"/>
              </a:solidFill>
              <a:latin typeface="AR BLANC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m+frase+pequeÃ±a.jpg]"/>
          <p:cNvPicPr>
            <a:picLocks noChangeAspect="1" noChangeArrowheads="1"/>
          </p:cNvPicPr>
          <p:nvPr/>
        </p:nvPicPr>
        <p:blipFill>
          <a:blip r:embed="rId2" cstate="print"/>
          <a:srcRect/>
          <a:stretch>
            <a:fillRect/>
          </a:stretch>
        </p:blipFill>
        <p:spPr bwMode="auto">
          <a:xfrm>
            <a:off x="899592" y="1"/>
            <a:ext cx="8244408" cy="6858000"/>
          </a:xfrm>
          <a:prstGeom prst="rect">
            <a:avLst/>
          </a:prstGeom>
          <a:noFill/>
        </p:spPr>
      </p:pic>
      <p:sp>
        <p:nvSpPr>
          <p:cNvPr id="3" name="2 Marcador de contenido"/>
          <p:cNvSpPr>
            <a:spLocks noGrp="1"/>
          </p:cNvSpPr>
          <p:nvPr>
            <p:ph idx="1"/>
          </p:nvPr>
        </p:nvSpPr>
        <p:spPr>
          <a:xfrm>
            <a:off x="1643042" y="4857760"/>
            <a:ext cx="7043758" cy="1768469"/>
          </a:xfrm>
        </p:spPr>
        <p:txBody>
          <a:bodyPr>
            <a:normAutofit/>
          </a:bodyPr>
          <a:lstStyle/>
          <a:p>
            <a:pPr algn="just">
              <a:buNone/>
            </a:pPr>
            <a:r>
              <a:rPr lang="es-EC" sz="2400" dirty="0" smtClean="0">
                <a:latin typeface="Comic Sans MS" pitchFamily="66" charset="0"/>
              </a:rPr>
              <a:t>     </a:t>
            </a:r>
            <a:endParaRPr lang="es-EC" dirty="0">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oracion.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395536" y="260648"/>
            <a:ext cx="8280920" cy="6597352"/>
          </a:xfrm>
          <a:prstGeom prst="rect">
            <a:avLst/>
          </a:prstGeom>
        </p:spPr>
        <p:txBody>
          <a:bodyPr>
            <a:noAutofit/>
          </a:bodyPr>
          <a:lstStyle/>
          <a:p>
            <a:pPr lvl="0"/>
            <a:endParaRPr lang="es-ES" sz="2800" b="1" dirty="0" smtClean="0">
              <a:solidFill>
                <a:srgbClr val="FF0000"/>
              </a:solidFill>
              <a:latin typeface="Maiandra GD" pitchFamily="34" charset="0"/>
            </a:endParaRPr>
          </a:p>
          <a:p>
            <a:pPr lvl="0"/>
            <a:r>
              <a:rPr lang="es-ES" sz="2800" b="1" i="1" dirty="0" smtClean="0">
                <a:solidFill>
                  <a:srgbClr val="FF0000"/>
                </a:solidFill>
                <a:latin typeface="Maiandra GD" pitchFamily="34" charset="0"/>
              </a:rPr>
              <a:t>“Cuando Jesús se puso en camino, se le acercó un joven corriendo y le preguntó: Maestro bueno, ¿qué debo hacer para heredar la vida eterna? ... Jesús lo miró fijamente con cariño y le dijo: una cosa te falta: vete, vende lo que tienes y dáselo a los pobres, así tendrás un tesoro en el cielo. Luego ven, y sígueme. Él frunció el ceño y se marchó triste. Jesús, dijo a sus discípulos: ¡qué difícilmente entrarán en el Reino de Dios los que tienen riquezas!” </a:t>
            </a:r>
            <a:r>
              <a:rPr lang="es-ES" sz="2800" b="1" i="1" u="sng" dirty="0" smtClean="0">
                <a:solidFill>
                  <a:srgbClr val="FF0000"/>
                </a:solidFill>
                <a:latin typeface="Maiandra GD" pitchFamily="34" charset="0"/>
              </a:rPr>
              <a:t>Marcos 10, 17-27</a:t>
            </a:r>
            <a:endParaRPr lang="es-CO" sz="2800" b="1" i="1" dirty="0" smtClean="0">
              <a:solidFill>
                <a:srgbClr val="FF0000"/>
              </a:solidFill>
              <a:latin typeface="Maiandra GD" pitchFamily="34" charset="0"/>
            </a:endParaRPr>
          </a:p>
          <a:p>
            <a:endParaRPr lang="es-CO" sz="2800" dirty="0" smtClean="0">
              <a:solidFill>
                <a:srgbClr val="FF0000"/>
              </a:solidFill>
              <a:latin typeface="Maiandra GD" pitchFamily="34" charset="0"/>
            </a:endParaRPr>
          </a:p>
          <a:p>
            <a:pPr marL="342900" lvl="0" indent="-342900" algn="ctr">
              <a:spcBef>
                <a:spcPct val="20000"/>
              </a:spcBef>
              <a:buClr>
                <a:schemeClr val="accent1"/>
              </a:buClr>
              <a:buSzPct val="70000"/>
            </a:pPr>
            <a:endParaRPr lang="es-EC" sz="3600" b="1" i="1" dirty="0" smtClean="0">
              <a:solidFill>
                <a:srgbClr val="FF0000"/>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F0000"/>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lvl="0" indent="-342900" algn="ctr">
              <a:spcBef>
                <a:spcPct val="20000"/>
              </a:spcBef>
              <a:buClr>
                <a:schemeClr val="accent1"/>
              </a:buClr>
              <a:buSzPct val="70000"/>
            </a:pPr>
            <a:endParaRPr lang="es-EC" sz="3600" b="1" i="1" dirty="0" smtClean="0">
              <a:solidFill>
                <a:srgbClr val="F10FD1"/>
              </a:solidFill>
              <a:latin typeface="Aharoni" pitchFamily="2" charset="-79"/>
              <a:cs typeface="Aharoni" pitchFamily="2" charset="-79"/>
            </a:endParaRPr>
          </a:p>
          <a:p>
            <a:pPr marL="342900" indent="-342900" algn="ctr">
              <a:spcBef>
                <a:spcPct val="20000"/>
              </a:spcBef>
              <a:buClr>
                <a:schemeClr val="accent1"/>
              </a:buClr>
              <a:buSzPct val="70000"/>
            </a:pPr>
            <a:r>
              <a:rPr lang="es-CO" sz="3600" b="1" i="1" dirty="0" smtClean="0">
                <a:solidFill>
                  <a:srgbClr val="F10FD1"/>
                </a:solidFill>
                <a:latin typeface="Aharoni" pitchFamily="2" charset="-79"/>
                <a:cs typeface="Aharoni" pitchFamily="2" charset="-79"/>
              </a:rPr>
              <a:t>(C 26, 4). </a:t>
            </a:r>
          </a:p>
          <a:p>
            <a:pPr marL="342900" lvl="0" indent="-342900" algn="ctr">
              <a:spcBef>
                <a:spcPct val="20000"/>
              </a:spcBef>
              <a:buClr>
                <a:schemeClr val="accent1"/>
              </a:buClr>
              <a:buSzPct val="70000"/>
            </a:pPr>
            <a:endParaRPr lang="es-EC" sz="3000" b="1" i="1" dirty="0" smtClean="0">
              <a:solidFill>
                <a:srgbClr val="F10FD1"/>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000" b="1" i="1" dirty="0" smtClean="0">
              <a:solidFill>
                <a:srgbClr val="F10FD1"/>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000" b="1" i="1" dirty="0" smtClean="0">
              <a:solidFill>
                <a:srgbClr val="F10FD1"/>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000" b="1" i="1" dirty="0" smtClean="0">
              <a:solidFill>
                <a:srgbClr val="F10FD1"/>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3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alifornia Poppy.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179512" y="188640"/>
            <a:ext cx="8640960" cy="6912768"/>
          </a:xfrm>
          <a:prstGeom prst="rect">
            <a:avLst/>
          </a:prstGeom>
        </p:spPr>
        <p:txBody>
          <a:bodyPr>
            <a:noAutofit/>
          </a:bodyPr>
          <a:lstStyle/>
          <a:p>
            <a:pPr lvl="0"/>
            <a:r>
              <a:rPr lang="es-ES" sz="2800" b="1" i="1" dirty="0" smtClean="0">
                <a:solidFill>
                  <a:schemeClr val="bg1"/>
                </a:solidFill>
                <a:latin typeface="Maiandra GD" pitchFamily="34" charset="0"/>
              </a:rPr>
              <a:t>“Zaqueo era un hombre rico y quería conocer a Jesús... se subió a una higuera para verle mejor... Jesús levantó los ojos y le dijo: Zaqueo, baja en seguida, porque hoy tengo que alojarme en tu casa... Zaqueo lo recibió muy contento y le dijo: Señor, la mitad de mis bienes se la doy a los pobres...” </a:t>
            </a:r>
            <a:r>
              <a:rPr lang="es-ES" sz="2400" b="1" i="1" u="sng" dirty="0" smtClean="0">
                <a:solidFill>
                  <a:schemeClr val="bg1"/>
                </a:solidFill>
                <a:latin typeface="Maiandra GD" pitchFamily="34" charset="0"/>
              </a:rPr>
              <a:t>Lucas 19, 1-10</a:t>
            </a:r>
            <a:endParaRPr lang="es-CO" sz="2400" b="1" i="1" dirty="0" smtClean="0">
              <a:solidFill>
                <a:schemeClr val="bg1"/>
              </a:solidFill>
              <a:latin typeface="Maiandra GD" pitchFamily="34" charset="0"/>
            </a:endParaRPr>
          </a:p>
          <a:p>
            <a:endParaRPr lang="es-CO" sz="2800" dirty="0" smtClean="0">
              <a:solidFill>
                <a:schemeClr val="bg1"/>
              </a:solidFill>
              <a:latin typeface="Maiandra GD" pitchFamily="34" charset="0"/>
            </a:endParaRPr>
          </a:p>
          <a:p>
            <a:r>
              <a:rPr lang="es-ES" sz="3200" b="1" dirty="0" smtClean="0"/>
              <a:t> </a:t>
            </a:r>
            <a:endParaRPr lang="es-CO" sz="3200" dirty="0" smtClean="0"/>
          </a:p>
          <a:p>
            <a:r>
              <a:rPr lang="es-ES" sz="2400" b="1" dirty="0" smtClean="0">
                <a:solidFill>
                  <a:schemeClr val="bg1"/>
                </a:solidFill>
                <a:latin typeface="Maiandra GD" pitchFamily="34" charset="0"/>
              </a:rPr>
              <a:t>Zaqueo se siente amado por él mismo, y se desprende de sus bienes. Le han regalado otra riqueza que le hace feliz  y reconoce la injusticia que ha cometido con otras personas. Su conversión le lleva a determinaciones concretas.</a:t>
            </a:r>
            <a:r>
              <a:rPr lang="es-ES" sz="3200" b="1" dirty="0" smtClean="0">
                <a:solidFill>
                  <a:schemeClr val="bg1"/>
                </a:solidFill>
                <a:latin typeface="Maiandra GD" pitchFamily="34" charset="0"/>
              </a:rPr>
              <a:t> </a:t>
            </a:r>
            <a:endParaRPr lang="es-CO" sz="3200" b="1" dirty="0" smtClean="0">
              <a:solidFill>
                <a:schemeClr val="bg1"/>
              </a:solidFill>
              <a:latin typeface="Maiandra GD"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endParaRPr lang="es-CO" sz="4000" i="1" dirty="0" smtClean="0">
              <a:solidFill>
                <a:schemeClr val="bg1"/>
              </a:solidFill>
              <a:latin typeface="Berlin Sans FB Demi" pitchFamily="34" charset="0"/>
            </a:endParaRPr>
          </a:p>
          <a:p>
            <a:pPr algn="ctr"/>
            <a:r>
              <a:rPr lang="es-CO" sz="4000" i="1" dirty="0" smtClean="0">
                <a:solidFill>
                  <a:schemeClr val="bg1"/>
                </a:solidFill>
                <a:latin typeface="Berlin Sans FB Demi" pitchFamily="34" charset="0"/>
              </a:rPr>
              <a:t>baste para esto tan gran interés” </a:t>
            </a:r>
          </a:p>
          <a:p>
            <a:pPr algn="ctr"/>
            <a:r>
              <a:rPr lang="es-CO" sz="4000" i="1" dirty="0" smtClean="0">
                <a:solidFill>
                  <a:schemeClr val="bg1"/>
                </a:solidFill>
                <a:latin typeface="Berlin Sans FB Demi" pitchFamily="34" charset="0"/>
              </a:rPr>
              <a:t>(C 27, 9). </a:t>
            </a:r>
            <a:endParaRPr lang="es-EC" sz="4000" i="1" dirty="0" smtClean="0">
              <a:solidFill>
                <a:schemeClr val="bg1"/>
              </a:solidFill>
              <a:latin typeface="Berlin Sans FB Demi" pitchFamily="34" charset="0"/>
            </a:endParaRPr>
          </a:p>
          <a:p>
            <a:pPr algn="ctr"/>
            <a:endParaRPr lang="es-EC" sz="36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lumMod val="95000"/>
                </a:schemeClr>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lumMod val="95000"/>
                </a:schemeClr>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lumMod val="95000"/>
                </a:schemeClr>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lumMod val="95000"/>
                </a:schemeClr>
              </a:solidFill>
              <a:effectLst>
                <a:outerShdw blurRad="38100" dist="38100" dir="2700000" algn="tl">
                  <a:srgbClr val="000000">
                    <a:alpha val="43137"/>
                  </a:srgbClr>
                </a:outerShdw>
              </a:effectLst>
              <a:latin typeface="Maiandra GD" pitchFamily="34" charset="0"/>
            </a:endParaRPr>
          </a:p>
          <a:p>
            <a:pPr algn="ctr"/>
            <a:endParaRPr lang="es-EC" sz="3600" b="1" i="1" dirty="0" smtClean="0">
              <a:solidFill>
                <a:schemeClr val="bg1">
                  <a:lumMod val="95000"/>
                </a:schemeClr>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New_Zealand_1280x800-27683.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755576" y="548680"/>
            <a:ext cx="7704856" cy="5904656"/>
          </a:xfrm>
          <a:prstGeom prst="rect">
            <a:avLst/>
          </a:prstGeom>
        </p:spPr>
        <p:txBody>
          <a:bodyPr>
            <a:noAutofit/>
          </a:bodyPr>
          <a:lstStyle/>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lvl="0"/>
            <a:r>
              <a:rPr lang="es-ES" sz="2800" b="1" i="1" dirty="0" smtClean="0">
                <a:solidFill>
                  <a:srgbClr val="FF0000"/>
                </a:solidFill>
                <a:latin typeface="Maiandra GD" pitchFamily="34" charset="0"/>
              </a:rPr>
              <a:t>“No andéis preocupados... buscad ante todo el Reino de Dios y lo que es propio de él, buscad el Amor,  y Dios os dará todo lo demás... Acumulad aquello que no pierde valor... porque donde está vuestro tesoro, allí está vuestro corazón”. </a:t>
            </a:r>
            <a:r>
              <a:rPr lang="es-ES" sz="2800" b="1" i="1" u="sng" dirty="0" smtClean="0">
                <a:solidFill>
                  <a:srgbClr val="FF0000"/>
                </a:solidFill>
                <a:latin typeface="Maiandra GD" pitchFamily="34" charset="0"/>
              </a:rPr>
              <a:t>Lucas 12, 22-34</a:t>
            </a:r>
            <a:endParaRPr lang="es-CO" sz="2800" b="1" i="1" dirty="0" smtClean="0">
              <a:solidFill>
                <a:srgbClr val="FF0000"/>
              </a:solidFill>
              <a:latin typeface="Maiandra GD" pitchFamily="34" charset="0"/>
            </a:endParaRPr>
          </a:p>
          <a:p>
            <a:endParaRPr lang="es-CO" sz="2400" dirty="0" smtClean="0"/>
          </a:p>
          <a:p>
            <a:r>
              <a:rPr lang="es-ES" sz="2400" b="1" i="1" dirty="0" smtClean="0"/>
              <a:t> </a:t>
            </a:r>
            <a:endParaRPr lang="es-CO" sz="2400" dirty="0" smtClean="0"/>
          </a:p>
          <a:p>
            <a:r>
              <a:rPr lang="es-ES" sz="2400" b="1" dirty="0" smtClean="0">
                <a:solidFill>
                  <a:srgbClr val="00FFFF"/>
                </a:solidFill>
                <a:latin typeface="Maiandra GD" pitchFamily="34" charset="0"/>
              </a:rPr>
              <a:t>Jesús nos explica en qué consiste la verdadera riqueza y nos invita a BUSCAR LO ESENCIAL. Los afanes y preocupaciones de segundo orden pierden importancia cuando aparece con claridad la preocupación fundamental: EL REINO.</a:t>
            </a:r>
            <a:endParaRPr lang="es-CO" sz="2400" b="1" dirty="0" smtClean="0">
              <a:solidFill>
                <a:srgbClr val="00FFFF"/>
              </a:solidFill>
              <a:latin typeface="Maiandra GD" pitchFamily="34" charset="0"/>
            </a:endParaRPr>
          </a:p>
          <a:p>
            <a:r>
              <a:rPr lang="es-ES" sz="2400" i="1" dirty="0" smtClean="0"/>
              <a:t> </a:t>
            </a:r>
            <a:endParaRPr lang="es-CO" sz="2400" dirty="0" smtClean="0"/>
          </a:p>
          <a:p>
            <a:pPr algn="ctr"/>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CO" sz="24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just"/>
            <a:r>
              <a:rPr lang="es-EC" sz="2400" b="1" i="1" dirty="0" smtClean="0">
                <a:solidFill>
                  <a:schemeClr val="bg2">
                    <a:lumMod val="75000"/>
                  </a:schemeClr>
                </a:solidFill>
                <a:effectLst>
                  <a:outerShdw blurRad="38100" dist="38100" dir="2700000" algn="tl">
                    <a:srgbClr val="000000">
                      <a:alpha val="43137"/>
                    </a:srgbClr>
                  </a:outerShdw>
                </a:effectLst>
                <a:latin typeface="Maiandra GD" pitchFamily="34" charset="0"/>
              </a:rPr>
              <a:t>-Desea ratos de soledad para gozar más de aquel bien…”</a:t>
            </a:r>
            <a:endParaRPr lang="es-MX" sz="2400" b="1" i="1" dirty="0">
              <a:solidFill>
                <a:schemeClr val="bg2">
                  <a:lumMod val="75000"/>
                </a:schemeClr>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Horizontal)">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outHorizontal)">
                                      <p:cBhvr>
                                        <p:cTn id="1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260648"/>
            <a:ext cx="8229600" cy="5835352"/>
          </a:xfrm>
        </p:spPr>
        <p:txBody>
          <a:bodyPr/>
          <a:lstStyle/>
          <a:p>
            <a:pPr>
              <a:buNone/>
            </a:pPr>
            <a:endParaRPr lang="es-ES" dirty="0" smtClean="0"/>
          </a:p>
          <a:p>
            <a:pPr algn="ctr">
              <a:buNone/>
            </a:pPr>
            <a:r>
              <a:rPr lang="es-ES" sz="4000" b="1" dirty="0" smtClean="0">
                <a:latin typeface="AR CHRISTY" pitchFamily="2" charset="0"/>
              </a:rPr>
              <a:t>LA SANTA MADRE TERESA </a:t>
            </a:r>
          </a:p>
          <a:p>
            <a:pPr algn="ctr">
              <a:buNone/>
            </a:pPr>
            <a:r>
              <a:rPr lang="es-ES" sz="4000" b="1" dirty="0" smtClean="0">
                <a:latin typeface="AR CHRISTY" pitchFamily="2" charset="0"/>
              </a:rPr>
              <a:t>NOS ENSEÑA</a:t>
            </a:r>
          </a:p>
          <a:p>
            <a:pPr>
              <a:buNone/>
            </a:pPr>
            <a:endParaRPr lang="es-ES" dirty="0" smtClean="0"/>
          </a:p>
          <a:p>
            <a:pPr>
              <a:buNone/>
            </a:pPr>
            <a:r>
              <a:rPr lang="es-ES" dirty="0" smtClean="0"/>
              <a:t> </a:t>
            </a:r>
            <a:endParaRPr lang="es-EC" dirty="0"/>
          </a:p>
        </p:txBody>
      </p:sp>
      <p:pic>
        <p:nvPicPr>
          <p:cNvPr id="2050" name="Picture 2"/>
          <p:cNvPicPr>
            <a:picLocks noChangeAspect="1" noChangeArrowheads="1"/>
          </p:cNvPicPr>
          <p:nvPr/>
        </p:nvPicPr>
        <p:blipFill>
          <a:blip r:embed="rId2" cstate="print"/>
          <a:srcRect/>
          <a:stretch>
            <a:fillRect/>
          </a:stretch>
        </p:blipFill>
        <p:spPr bwMode="auto">
          <a:xfrm>
            <a:off x="2483768" y="2319338"/>
            <a:ext cx="3384376" cy="3917974"/>
          </a:xfrm>
          <a:prstGeom prst="ellipse">
            <a:avLst/>
          </a:prstGeom>
          <a:ln w="190500" cap="rnd">
            <a:noFill/>
            <a:prstDash val="soli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edg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alf Dome at Sunset.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395536" y="188640"/>
            <a:ext cx="8568952" cy="6480720"/>
          </a:xfrm>
          <a:prstGeom prst="rect">
            <a:avLst/>
          </a:prstGeom>
        </p:spPr>
        <p:txBody>
          <a:bodyPr>
            <a:noAutofit/>
          </a:bodyPr>
          <a:lstStyle/>
          <a:p>
            <a:pPr algn="ctr"/>
            <a:endParaRPr lang="es-ES" sz="2800" dirty="0" smtClean="0"/>
          </a:p>
          <a:p>
            <a:pPr lvl="0"/>
            <a:r>
              <a:rPr lang="es-ES" sz="3200" b="1" i="1" dirty="0" smtClean="0">
                <a:solidFill>
                  <a:srgbClr val="FFFF66"/>
                </a:solidFill>
                <a:latin typeface="Maiandra GD" pitchFamily="34" charset="0"/>
              </a:rPr>
              <a:t>“Mientras iban de camino un discípulo le dijo: Te seguiré a donde quiera que vayas. Jesús le contestó: Las zorras tienen madrigueras y los pájaros del cielo nidos. Pero el Hijo del Hombre no tiene donde reclinar la cabeza...” (</a:t>
            </a:r>
            <a:r>
              <a:rPr lang="es-ES" sz="2800" b="1" i="1" dirty="0" smtClean="0">
                <a:solidFill>
                  <a:srgbClr val="FFFF66"/>
                </a:solidFill>
                <a:latin typeface="Maiandra GD" pitchFamily="34" charset="0"/>
              </a:rPr>
              <a:t>Lucas 9, 57-62)</a:t>
            </a:r>
            <a:endParaRPr lang="es-CO" sz="2800" b="1" i="1" dirty="0" smtClean="0">
              <a:solidFill>
                <a:srgbClr val="FFFF66"/>
              </a:solidFill>
              <a:latin typeface="Maiandra GD" pitchFamily="34" charset="0"/>
            </a:endParaRPr>
          </a:p>
          <a:p>
            <a:endParaRPr lang="es-CO" sz="2800" dirty="0" smtClean="0"/>
          </a:p>
          <a:p>
            <a:r>
              <a:rPr lang="es-ES" sz="2800" b="1" dirty="0" smtClean="0"/>
              <a:t> </a:t>
            </a:r>
            <a:endParaRPr lang="es-CO" sz="2800" dirty="0" smtClean="0"/>
          </a:p>
          <a:p>
            <a:r>
              <a:rPr lang="es-ES" sz="2800" b="1" dirty="0" smtClean="0">
                <a:solidFill>
                  <a:srgbClr val="FFFF66"/>
                </a:solidFill>
                <a:latin typeface="Maiandra GD" pitchFamily="34" charset="0"/>
              </a:rPr>
              <a:t>Responder afirmativamente a la llamada de Jesús supone dejar otras cosas. En este pasaje Jesús nos habla de tres condiciones: ir sin nada, como Él... dedicación al anuncio del Reino... y mirar hacia delante con confianza.</a:t>
            </a:r>
            <a:endParaRPr lang="es-CO" sz="2800" b="1" dirty="0" smtClean="0">
              <a:solidFill>
                <a:srgbClr val="FFFF66"/>
              </a:solidFill>
              <a:latin typeface="Maiandra GD" pitchFamily="34" charset="0"/>
            </a:endParaRPr>
          </a:p>
          <a:p>
            <a:pPr algn="ctr"/>
            <a:endParaRPr lang="es-ES" sz="2800" dirty="0" smtClean="0"/>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endParaRPr lang="es-ES" sz="2800" b="1" i="1" dirty="0" smtClean="0">
              <a:solidFill>
                <a:srgbClr val="00FFFF"/>
              </a:solidFill>
              <a:latin typeface="Maiandra GD" pitchFamily="34" charset="0"/>
            </a:endParaRPr>
          </a:p>
          <a:p>
            <a:pPr algn="ctr"/>
            <a:r>
              <a:rPr lang="es-ES" sz="2800" b="1" i="1" dirty="0" smtClean="0">
                <a:solidFill>
                  <a:srgbClr val="00FFFF"/>
                </a:solidFill>
                <a:latin typeface="Maiandra GD" pitchFamily="34" charset="0"/>
              </a:rPr>
              <a:t>haremos nada. El Señor nos dé luz para acertar en todo”.  Camino 10, 8</a:t>
            </a:r>
            <a:endParaRPr lang="es-CO" sz="2800" b="1" i="1" dirty="0" smtClean="0">
              <a:solidFill>
                <a:srgbClr val="00FFFF"/>
              </a:solidFill>
              <a:latin typeface="Maiandra GD"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endParaRPr lang="es-CO" sz="2800" b="1" i="1" dirty="0" smtClean="0">
              <a:solidFill>
                <a:srgbClr val="FFFF00"/>
              </a:solidFill>
              <a:latin typeface="Arial" pitchFamily="34" charset="0"/>
              <a:cs typeface="Arial" pitchFamily="34" charset="0"/>
            </a:endParaRPr>
          </a:p>
          <a:p>
            <a:pPr algn="ctr"/>
            <a:r>
              <a:rPr lang="es-CO" sz="2800" b="1" i="1" dirty="0" smtClean="0">
                <a:solidFill>
                  <a:srgbClr val="FFFF00"/>
                </a:solidFill>
                <a:latin typeface="Arial" pitchFamily="34" charset="0"/>
                <a:cs typeface="Arial" pitchFamily="34" charset="0"/>
              </a:rPr>
              <a:t>fruto, yo no sé, Señor, cómo sería posible” (C. 32, 2). </a:t>
            </a:r>
          </a:p>
          <a:p>
            <a:pPr algn="ctr"/>
            <a:endParaRPr lang="es-EC" sz="2400" b="1" i="1" dirty="0" smtClean="0">
              <a:solidFill>
                <a:schemeClr val="bg2"/>
              </a:solidFill>
              <a:effectLst>
                <a:outerShdw blurRad="38100" dist="38100" dir="2700000" algn="tl">
                  <a:srgbClr val="000000">
                    <a:alpha val="43137"/>
                  </a:srgbClr>
                </a:outerShdw>
              </a:effectLst>
              <a:latin typeface="Maiandra GD" pitchFamily="34" charset="0"/>
            </a:endParaRPr>
          </a:p>
          <a:p>
            <a:pPr algn="ctr"/>
            <a:endParaRPr lang="es-EC" sz="2400" b="1" i="1" dirty="0" smtClean="0">
              <a:solidFill>
                <a:schemeClr val="bg2"/>
              </a:solidFill>
              <a:effectLst>
                <a:outerShdw blurRad="38100" dist="38100" dir="2700000" algn="tl">
                  <a:srgbClr val="000000">
                    <a:alpha val="43137"/>
                  </a:srgbClr>
                </a:outerShdw>
              </a:effectLst>
              <a:latin typeface="Maiandra GD" pitchFamily="34" charset="0"/>
            </a:endParaRPr>
          </a:p>
          <a:p>
            <a:pPr algn="ctr"/>
            <a:endParaRPr lang="es-EC" sz="2400" b="1" i="1" dirty="0" smtClean="0">
              <a:solidFill>
                <a:schemeClr val="bg2"/>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771800" y="2636913"/>
            <a:ext cx="3024336" cy="4061280"/>
          </a:xfrm>
          <a:prstGeom prst="rect">
            <a:avLst/>
          </a:prstGeom>
          <a:ln w="127000" cap="sq">
            <a:solidFill>
              <a:schemeClr val="accent3"/>
            </a:solidFill>
            <a:miter lim="800000"/>
          </a:ln>
          <a:effectLst>
            <a:outerShdw blurRad="57150" dist="50800" dir="2700000" algn="tl" rotWithShape="0">
              <a:srgbClr val="000000">
                <a:alpha val="40000"/>
              </a:srgbClr>
            </a:outerShdw>
          </a:effectLst>
          <a:scene3d>
            <a:camera prst="orthographicFront"/>
            <a:lightRig rig="threePt" dir="t"/>
          </a:scene3d>
          <a:sp3d>
            <a:bevelT prst="convex"/>
          </a:sp3d>
        </p:spPr>
      </p:pic>
      <p:sp>
        <p:nvSpPr>
          <p:cNvPr id="5" name="4 Título"/>
          <p:cNvSpPr>
            <a:spLocks noGrp="1"/>
          </p:cNvSpPr>
          <p:nvPr>
            <p:ph type="title"/>
          </p:nvPr>
        </p:nvSpPr>
        <p:spPr/>
        <p:txBody>
          <a:bodyPr>
            <a:noAutofit/>
          </a:bodyPr>
          <a:lstStyle/>
          <a:p>
            <a:r>
              <a:rPr lang="es-CO" b="1" dirty="0" smtClean="0">
                <a:solidFill>
                  <a:schemeClr val="tx1">
                    <a:lumMod val="95000"/>
                    <a:lumOff val="5000"/>
                  </a:schemeClr>
                </a:solidFill>
                <a:latin typeface="AR BLANCA" pitchFamily="2" charset="0"/>
              </a:rPr>
              <a:t>TERESA MAESTRA Y DISCÍPULA DE HUMILDAD</a:t>
            </a:r>
            <a:endParaRPr lang="es-CO" b="1" dirty="0">
              <a:solidFill>
                <a:schemeClr val="tx1">
                  <a:lumMod val="95000"/>
                  <a:lumOff val="5000"/>
                </a:schemeClr>
              </a:solidFill>
              <a:latin typeface="AR BLANCA" pitchFamily="2"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dissolve">
                                      <p:cBhvr>
                                        <p:cTn id="14"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noria1.jpg"/>
          <p:cNvPicPr>
            <a:picLocks noChangeAspect="1"/>
          </p:cNvPicPr>
          <p:nvPr/>
        </p:nvPicPr>
        <p:blipFill>
          <a:blip r:embed="rId2" cstate="print"/>
          <a:stretch>
            <a:fillRect/>
          </a:stretch>
        </p:blipFill>
        <p:spPr>
          <a:xfrm>
            <a:off x="0" y="-1"/>
            <a:ext cx="9144000" cy="6864085"/>
          </a:xfrm>
          <a:prstGeom prst="rect">
            <a:avLst/>
          </a:prstGeom>
        </p:spPr>
      </p:pic>
      <p:sp>
        <p:nvSpPr>
          <p:cNvPr id="2" name="2 Subtítulo"/>
          <p:cNvSpPr txBox="1">
            <a:spLocks/>
          </p:cNvSpPr>
          <p:nvPr/>
        </p:nvSpPr>
        <p:spPr>
          <a:xfrm>
            <a:off x="199592" y="620688"/>
            <a:ext cx="8784976" cy="6669360"/>
          </a:xfrm>
          <a:prstGeom prst="rect">
            <a:avLst/>
          </a:prstGeom>
        </p:spPr>
        <p:txBody>
          <a:bodyPr>
            <a:noAutofit/>
          </a:bodyPr>
          <a:lstStyle/>
          <a:p>
            <a:pPr algn="ctr"/>
            <a:endParaRPr lang="es-CO" sz="4000" b="1" i="1" dirty="0" smtClean="0">
              <a:solidFill>
                <a:schemeClr val="bg1"/>
              </a:solidFill>
              <a:effectLst>
                <a:outerShdw blurRad="38100" dist="38100" dir="2700000" algn="tl">
                  <a:srgbClr val="000000">
                    <a:alpha val="43137"/>
                  </a:srgbClr>
                </a:outerShdw>
              </a:effectLst>
            </a:endParaRPr>
          </a:p>
          <a:p>
            <a:pPr algn="ctr"/>
            <a:r>
              <a:rPr lang="es-CO" sz="4000" b="1" i="1" dirty="0" smtClean="0">
                <a:solidFill>
                  <a:schemeClr val="bg1"/>
                </a:solidFill>
              </a:rPr>
              <a:t>“…cúmplase, </a:t>
            </a:r>
            <a:r>
              <a:rPr lang="es-CO" sz="4000" b="1" i="1" dirty="0" smtClean="0">
                <a:solidFill>
                  <a:srgbClr val="00FFFF"/>
                </a:solidFill>
              </a:rPr>
              <a:t>S</a:t>
            </a:r>
            <a:r>
              <a:rPr lang="es-CO" sz="4000" b="1" i="1" dirty="0" smtClean="0">
                <a:solidFill>
                  <a:schemeClr val="bg1"/>
                </a:solidFill>
              </a:rPr>
              <a:t>eñor, en mí vuestra voluntad, de todo</a:t>
            </a:r>
            <a:r>
              <a:rPr lang="es-CO" sz="4000" b="1" i="1" dirty="0" smtClean="0">
                <a:solidFill>
                  <a:srgbClr val="00FFFF"/>
                </a:solidFill>
              </a:rPr>
              <a:t>s</a:t>
            </a:r>
            <a:r>
              <a:rPr lang="es-CO" sz="4000" b="1" i="1" dirty="0" smtClean="0">
                <a:solidFill>
                  <a:schemeClr val="bg1"/>
                </a:solidFill>
              </a:rPr>
              <a:t> los modos y maneras que Vos, Señor mío quisiereis. Si queréis con trabajos, dadme esfuerzo y vengan; si con persecuciones y enfermedades y deshonras y necesidades, aquí estoy, no volveré el rostro, Padre mío, ni es razón vuelva  las espaldas” (C. 32, 10).</a:t>
            </a:r>
            <a:endParaRPr lang="es-EC" sz="4000" b="1" i="1" dirty="0" smtClean="0">
              <a:solidFill>
                <a:schemeClr val="bg1"/>
              </a:solidFill>
              <a:latin typeface="Maiandra GD" pitchFamily="34" charset="0"/>
            </a:endParaRPr>
          </a:p>
          <a:p>
            <a:pPr algn="ctr"/>
            <a:endParaRPr lang="es-EC" sz="2800" b="1" i="1" dirty="0" smtClean="0">
              <a:solidFill>
                <a:schemeClr val="bg1"/>
              </a:solidFill>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2800" b="1" i="1" dirty="0" smtClean="0">
              <a:solidFill>
                <a:schemeClr val="bg1"/>
              </a:solidFill>
              <a:effectLst>
                <a:outerShdw blurRad="38100" dist="38100" dir="2700000" algn="tl">
                  <a:srgbClr val="000000">
                    <a:alpha val="43137"/>
                  </a:srgbClr>
                </a:outerShdw>
              </a:effectLst>
              <a:latin typeface="Maiandra GD" pitchFamily="34" charset="0"/>
            </a:endParaRPr>
          </a:p>
          <a:p>
            <a:pPr algn="ctr"/>
            <a:r>
              <a:rPr lang="es-EC" sz="2800" b="1" i="1" dirty="0" smtClean="0">
                <a:solidFill>
                  <a:schemeClr val="bg1"/>
                </a:solidFill>
                <a:effectLst>
                  <a:outerShdw blurRad="38100" dist="38100" dir="2700000" algn="tl">
                    <a:srgbClr val="000000">
                      <a:alpha val="43137"/>
                    </a:srgbClr>
                  </a:outerShdw>
                </a:effectLst>
                <a:latin typeface="Maiandra GD" pitchFamily="34" charset="0"/>
              </a:rPr>
              <a:t>mas </a:t>
            </a:r>
            <a:r>
              <a:rPr lang="es-EC" sz="2800" b="1" i="1" dirty="0">
                <a:solidFill>
                  <a:schemeClr val="bg1"/>
                </a:solidFill>
                <a:effectLst>
                  <a:outerShdw blurRad="38100" dist="38100" dir="2700000" algn="tl">
                    <a:srgbClr val="000000">
                      <a:alpha val="43137"/>
                    </a:srgbClr>
                  </a:outerShdw>
                </a:effectLst>
                <a:latin typeface="Maiandra GD" pitchFamily="34" charset="0"/>
              </a:rPr>
              <a:t>aquí está el agua más alto y así se trabaja muy menos que en sacarlo del </a:t>
            </a:r>
            <a:r>
              <a:rPr lang="es-EC" sz="2800" b="1" i="1" dirty="0" smtClean="0">
                <a:solidFill>
                  <a:schemeClr val="bg1"/>
                </a:solidFill>
                <a:effectLst>
                  <a:outerShdw blurRad="38100" dist="38100" dir="2700000" algn="tl">
                    <a:srgbClr val="000000">
                      <a:alpha val="43137"/>
                    </a:srgbClr>
                  </a:outerShdw>
                </a:effectLst>
                <a:latin typeface="Maiandra GD" pitchFamily="34" charset="0"/>
              </a:rPr>
              <a:t>pozo…”</a:t>
            </a:r>
            <a:endParaRPr kumimoji="0" lang="es-MX" sz="24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aiandra GD" pitchFamily="34" charset="0"/>
            </a:endParaRPr>
          </a:p>
        </p:txBody>
      </p:sp>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ruz.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251520" y="188640"/>
            <a:ext cx="8712968" cy="6336704"/>
          </a:xfrm>
          <a:prstGeom prst="rect">
            <a:avLst/>
          </a:prstGeom>
        </p:spPr>
        <p:txBody>
          <a:bodyPr>
            <a:noAutofit/>
          </a:bodyPr>
          <a:lstStyle/>
          <a:p>
            <a:r>
              <a:rPr lang="es-ES" sz="3000" b="1" i="1" dirty="0" smtClean="0">
                <a:solidFill>
                  <a:srgbClr val="FF0000"/>
                </a:solidFill>
                <a:latin typeface="Maiandra GD" pitchFamily="34" charset="0"/>
              </a:rPr>
              <a:t>“... la libertad se adquiere con ir poco a poco </a:t>
            </a:r>
            <a:r>
              <a:rPr lang="es-ES" sz="3000" b="1" i="1" u="sng" dirty="0" smtClean="0">
                <a:solidFill>
                  <a:srgbClr val="FF0000"/>
                </a:solidFill>
                <a:latin typeface="Maiandra GD" pitchFamily="34" charset="0"/>
              </a:rPr>
              <a:t>no haciendo nuestra voluntad </a:t>
            </a:r>
            <a:r>
              <a:rPr lang="es-ES" sz="3000" b="1" i="1" dirty="0" smtClean="0">
                <a:solidFill>
                  <a:srgbClr val="FF0000"/>
                </a:solidFill>
                <a:latin typeface="Maiandra GD" pitchFamily="34" charset="0"/>
              </a:rPr>
              <a:t>y apetito aún en cosas menudas, hasta acabar de rendir el cuerpo al  espíritu... Dios nos libre de decir ni pensar “soy más antigua...he más años...he trabajado más... tratan a la otra mejor...” </a:t>
            </a:r>
            <a:r>
              <a:rPr lang="es-ES" sz="3000" b="1" i="1" u="sng" dirty="0" smtClean="0">
                <a:solidFill>
                  <a:srgbClr val="00FFFF"/>
                </a:solidFill>
                <a:latin typeface="Maiandra GD" pitchFamily="34" charset="0"/>
              </a:rPr>
              <a:t>Estos pensamientos hay que atajarlos con presteza y no ponerlos en plática... </a:t>
            </a:r>
            <a:r>
              <a:rPr lang="es-ES" sz="3000" b="1" i="1" dirty="0" smtClean="0">
                <a:solidFill>
                  <a:srgbClr val="00FFFF"/>
                </a:solidFill>
                <a:latin typeface="Maiandra GD" pitchFamily="34" charset="0"/>
              </a:rPr>
              <a:t>La misma honra se pierde con desearla... no hay tóxico en el mundo que así mate la perfección como estas cosas.” Camino 12, 1-5.7</a:t>
            </a:r>
            <a:endParaRPr lang="es-CO" sz="3000" b="1" i="1" dirty="0" smtClean="0">
              <a:solidFill>
                <a:srgbClr val="00FFFF"/>
              </a:solidFill>
              <a:latin typeface="Maiandra GD" pitchFamily="34" charset="0"/>
            </a:endParaRPr>
          </a:p>
          <a:p>
            <a:endParaRPr lang="es-EC" sz="3200" b="1" dirty="0" smtClean="0">
              <a:solidFill>
                <a:srgbClr val="FF0000"/>
              </a:solidFill>
              <a:latin typeface="+mj-lt"/>
              <a:cs typeface="Levenim MT" pitchFamily="2" charset="-79"/>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Dock.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755576" y="620688"/>
            <a:ext cx="7704856" cy="5544616"/>
          </a:xfrm>
          <a:prstGeom prst="rect">
            <a:avLst/>
          </a:prstGeom>
        </p:spPr>
        <p:txBody>
          <a:bodyPr>
            <a:noAutofit/>
          </a:bodyPr>
          <a:lstStyle/>
          <a:p>
            <a:r>
              <a:rPr lang="es-ES" sz="3200" dirty="0" smtClean="0"/>
              <a:t> </a:t>
            </a:r>
            <a:r>
              <a:rPr lang="es-ES" sz="2800" b="1" i="1" dirty="0" smtClean="0">
                <a:solidFill>
                  <a:srgbClr val="FFFF00"/>
                </a:solidFill>
                <a:latin typeface="Maiandra GD" pitchFamily="34" charset="0"/>
              </a:rPr>
              <a:t>“Huya mil leguas de “razón tuve, </a:t>
            </a:r>
            <a:r>
              <a:rPr lang="es-ES" sz="2800" b="1" i="1" dirty="0" err="1" smtClean="0">
                <a:solidFill>
                  <a:srgbClr val="FFFF00"/>
                </a:solidFill>
                <a:latin typeface="Maiandra GD" pitchFamily="34" charset="0"/>
              </a:rPr>
              <a:t>hiciéronme</a:t>
            </a:r>
            <a:r>
              <a:rPr lang="es-ES" sz="2800" b="1" i="1" dirty="0" smtClean="0">
                <a:solidFill>
                  <a:srgbClr val="FFFF00"/>
                </a:solidFill>
                <a:latin typeface="Maiandra GD" pitchFamily="34" charset="0"/>
              </a:rPr>
              <a:t> sin razón, no tuvo razón quien esto hizo conmigo...” De malas razones nos libre Dios. La que no quisiere llevar cruz, sino la que le dieren muy puesta en razón, no sé para qué está en el monasterio. La que le pareciere es tenida entre todas en menos,  se tenga por más bienaventurada. Esta Casa es un cielo, si le puede haber en la tierra, para quien se contenta sólo de contentar a Dios y no hace caso de contento suyo”. Camino 13, 1; 15,7.</a:t>
            </a:r>
            <a:endParaRPr lang="es-CO" sz="2800" b="1" i="1" dirty="0" smtClean="0">
              <a:solidFill>
                <a:srgbClr val="FFFF00"/>
              </a:solidFill>
              <a:latin typeface="Maiandra GD" pitchFamily="34" charset="0"/>
            </a:endParaRPr>
          </a:p>
          <a:p>
            <a:endParaRPr lang="es-CO" sz="3200" dirty="0" smtClean="0"/>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endParaRPr lang="es-CO" sz="3200" b="1" i="1" dirty="0" smtClean="0">
              <a:solidFill>
                <a:schemeClr val="bg1"/>
              </a:solidFill>
              <a:latin typeface="Maiandra GD" pitchFamily="34" charset="0"/>
            </a:endParaRPr>
          </a:p>
          <a:p>
            <a:pPr algn="ctr"/>
            <a:r>
              <a:rPr lang="es-CO" sz="3200" b="1" i="1" dirty="0" smtClean="0">
                <a:solidFill>
                  <a:schemeClr val="bg1"/>
                </a:solidFill>
                <a:latin typeface="Maiandra GD" pitchFamily="34" charset="0"/>
              </a:rPr>
              <a:t>que es en lo interior de la voluntad… </a:t>
            </a:r>
            <a:r>
              <a:rPr lang="es-CO" sz="3200" b="1" i="1" dirty="0" smtClean="0">
                <a:solidFill>
                  <a:schemeClr val="tx1">
                    <a:lumMod val="95000"/>
                    <a:lumOff val="5000"/>
                  </a:schemeClr>
                </a:solidFill>
                <a:latin typeface="Maiandra GD" pitchFamily="34" charset="0"/>
              </a:rPr>
              <a:t>(C. 31, 10).</a:t>
            </a:r>
            <a:endParaRPr lang="es-CO" sz="3200" b="1" dirty="0" smtClean="0">
              <a:solidFill>
                <a:schemeClr val="tx1">
                  <a:lumMod val="95000"/>
                  <a:lumOff val="5000"/>
                </a:schemeClr>
              </a:solidFill>
              <a:latin typeface="Maiandra GD" pitchFamily="34" charset="0"/>
            </a:endParaRPr>
          </a:p>
          <a:p>
            <a:pPr algn="ctr"/>
            <a:endParaRPr lang="es-EC" sz="4000" b="1" i="1" dirty="0" smtClean="0">
              <a:solidFill>
                <a:schemeClr val="tx1">
                  <a:lumMod val="95000"/>
                  <a:lumOff val="5000"/>
                </a:schemeClr>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reek.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0" y="0"/>
            <a:ext cx="8496944" cy="6336704"/>
          </a:xfrm>
          <a:prstGeom prst="rect">
            <a:avLst/>
          </a:prstGeom>
        </p:spPr>
        <p:txBody>
          <a:bodyPr>
            <a:noAutofit/>
          </a:bodyPr>
          <a:lstStyle/>
          <a:p>
            <a:endParaRPr lang="es-ES" sz="3200" b="1" i="1" dirty="0" smtClean="0"/>
          </a:p>
          <a:p>
            <a:endParaRPr lang="es-ES" sz="3200" b="1" i="1" dirty="0" smtClean="0"/>
          </a:p>
          <a:p>
            <a:r>
              <a:rPr lang="es-ES" sz="3200" b="1" i="1" dirty="0" smtClean="0">
                <a:solidFill>
                  <a:srgbClr val="FFFF00"/>
                </a:solidFill>
              </a:rPr>
              <a:t>“Cosa imperfecta me parece este quejarnos siempre con livianos males; si podéis sufrirlo, no lo hagáis. Cuando es grave el mal, él mismo se queja. Este cuerpo tiene una falta, que cuanto más le regalan, más necesidades descubre... Sabed sufrir un poquito por amor de Dios, sin que lo sepan todos” Camino 11, 1-3</a:t>
            </a:r>
            <a:endParaRPr lang="es-CO" sz="3200" b="1" i="1" dirty="0" smtClean="0">
              <a:solidFill>
                <a:srgbClr val="FFFF00"/>
              </a:solidFill>
            </a:endParaRPr>
          </a:p>
          <a:p>
            <a:endParaRPr lang="es-CO" sz="3200" dirty="0" smtClean="0"/>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endParaRPr lang="es-CO" sz="3200" b="1" i="1" dirty="0" smtClean="0">
              <a:solidFill>
                <a:srgbClr val="FFFF00"/>
              </a:solidFill>
              <a:effectLst>
                <a:outerShdw blurRad="38100" dist="38100" dir="2700000" algn="tl">
                  <a:srgbClr val="000000">
                    <a:alpha val="43137"/>
                  </a:srgbClr>
                </a:outerShdw>
              </a:effectLst>
              <a:latin typeface="Maiandra GD" pitchFamily="34" charset="0"/>
            </a:endParaRPr>
          </a:p>
          <a:p>
            <a:pPr algn="ctr"/>
            <a:r>
              <a:rPr lang="es-CO" sz="3200" b="1" i="1" dirty="0" smtClean="0">
                <a:solidFill>
                  <a:srgbClr val="FFFF00"/>
                </a:solidFill>
                <a:effectLst>
                  <a:outerShdw blurRad="38100" dist="38100" dir="2700000" algn="tl">
                    <a:srgbClr val="000000">
                      <a:alpha val="43137"/>
                    </a:srgbClr>
                  </a:outerShdw>
                </a:effectLst>
                <a:latin typeface="Maiandra GD" pitchFamily="34" charset="0"/>
              </a:rPr>
              <a:t>cómo seremos capaces de darle nuestra voluntad.?</a:t>
            </a:r>
          </a:p>
          <a:p>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a:p>
            <a:pPr algn="ctr"/>
            <a:endParaRPr lang="es-EC" sz="2200" b="1" i="1" dirty="0" smtClean="0">
              <a:solidFill>
                <a:schemeClr val="bg2">
                  <a:lumMod val="75000"/>
                </a:schemeClr>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right)">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Yosemite Valley.jpg"/>
          <p:cNvPicPr>
            <a:picLocks noChangeAspect="1"/>
          </p:cNvPicPr>
          <p:nvPr/>
        </p:nvPicPr>
        <p:blipFill>
          <a:blip r:embed="rId2" cstate="print"/>
          <a:stretch>
            <a:fillRect/>
          </a:stretch>
        </p:blipFill>
        <p:spPr>
          <a:xfrm>
            <a:off x="0" y="0"/>
            <a:ext cx="9395520" cy="6858000"/>
          </a:xfrm>
          <a:prstGeom prst="rect">
            <a:avLst/>
          </a:prstGeom>
        </p:spPr>
      </p:pic>
      <p:sp>
        <p:nvSpPr>
          <p:cNvPr id="3" name="2 CuadroTexto"/>
          <p:cNvSpPr txBox="1"/>
          <p:nvPr/>
        </p:nvSpPr>
        <p:spPr>
          <a:xfrm>
            <a:off x="1403648" y="1340768"/>
            <a:ext cx="6768752" cy="369332"/>
          </a:xfrm>
          <a:prstGeom prst="rect">
            <a:avLst/>
          </a:prstGeom>
          <a:noFill/>
        </p:spPr>
        <p:txBody>
          <a:bodyPr wrap="square" rtlCol="0">
            <a:spAutoFit/>
          </a:bodyPr>
          <a:lstStyle/>
          <a:p>
            <a:endParaRPr lang="es-CO" dirty="0"/>
          </a:p>
        </p:txBody>
      </p:sp>
      <p:sp>
        <p:nvSpPr>
          <p:cNvPr id="4" name="3 CuadroTexto"/>
          <p:cNvSpPr txBox="1"/>
          <p:nvPr/>
        </p:nvSpPr>
        <p:spPr>
          <a:xfrm>
            <a:off x="755576" y="0"/>
            <a:ext cx="8388424" cy="14680942"/>
          </a:xfrm>
          <a:prstGeom prst="rect">
            <a:avLst/>
          </a:prstGeom>
          <a:noFill/>
        </p:spPr>
        <p:txBody>
          <a:bodyPr wrap="square" rtlCol="0">
            <a:spAutoFit/>
          </a:bodyPr>
          <a:lstStyle/>
          <a:p>
            <a:pPr algn="ctr"/>
            <a:endParaRPr lang="es-ES" sz="3600" b="1" i="1" dirty="0" smtClean="0">
              <a:solidFill>
                <a:schemeClr val="bg1"/>
              </a:solidFill>
              <a:latin typeface="Maiandra GD" pitchFamily="34" charset="0"/>
            </a:endParaRPr>
          </a:p>
          <a:p>
            <a:pPr algn="ctr"/>
            <a:endParaRPr lang="es-ES" sz="3600" b="1" i="1" dirty="0" smtClean="0">
              <a:solidFill>
                <a:schemeClr val="bg1"/>
              </a:solidFill>
              <a:latin typeface="Maiandra GD" pitchFamily="34" charset="0"/>
            </a:endParaRPr>
          </a:p>
          <a:p>
            <a:pPr algn="ctr"/>
            <a:r>
              <a:rPr lang="es-ES" sz="3600" b="1" i="1" dirty="0" smtClean="0">
                <a:solidFill>
                  <a:schemeClr val="bg1"/>
                </a:solidFill>
                <a:latin typeface="Maiandra GD" pitchFamily="34" charset="0"/>
              </a:rPr>
              <a:t>“Algunas quieren </a:t>
            </a:r>
            <a:r>
              <a:rPr lang="es-ES" sz="3600" b="1" i="1" dirty="0" err="1" smtClean="0">
                <a:solidFill>
                  <a:schemeClr val="bg1"/>
                </a:solidFill>
                <a:latin typeface="Maiandra GD" pitchFamily="34" charset="0"/>
              </a:rPr>
              <a:t>huír</a:t>
            </a:r>
            <a:r>
              <a:rPr lang="es-ES" sz="3600" b="1" i="1" dirty="0" smtClean="0">
                <a:solidFill>
                  <a:schemeClr val="bg1"/>
                </a:solidFill>
                <a:latin typeface="Maiandra GD" pitchFamily="34" charset="0"/>
              </a:rPr>
              <a:t> de sus propias tierras para no estar apegadas a sus deudos. Pero creo no va en </a:t>
            </a:r>
            <a:r>
              <a:rPr lang="es-ES" sz="3600" b="1" i="1" dirty="0" err="1" smtClean="0">
                <a:solidFill>
                  <a:schemeClr val="bg1"/>
                </a:solidFill>
                <a:latin typeface="Maiandra GD" pitchFamily="34" charset="0"/>
              </a:rPr>
              <a:t>huír</a:t>
            </a:r>
            <a:r>
              <a:rPr lang="es-ES" sz="3600" b="1" i="1" dirty="0" smtClean="0">
                <a:solidFill>
                  <a:schemeClr val="bg1"/>
                </a:solidFill>
                <a:latin typeface="Maiandra GD" pitchFamily="34" charset="0"/>
              </a:rPr>
              <a:t> el cuerpo, sino en que determinadamente se abrace el alma con el buen Jesús, que como allí lo halla todo, lo olvida todo.”  (C. 9,5)</a:t>
            </a:r>
            <a:endParaRPr lang="es-CO" sz="3600" b="1" i="1" dirty="0" smtClean="0">
              <a:solidFill>
                <a:schemeClr val="bg1"/>
              </a:solidFill>
              <a:latin typeface="Maiandra GD" pitchFamily="34" charset="0"/>
            </a:endParaRPr>
          </a:p>
          <a:p>
            <a:r>
              <a:rPr lang="es-ES" sz="4800" b="1" i="1" dirty="0" smtClean="0">
                <a:solidFill>
                  <a:schemeClr val="bg1"/>
                </a:solidFill>
              </a:rPr>
              <a:t> </a:t>
            </a:r>
            <a:endParaRPr lang="es-CO" sz="4800" b="1" i="1" dirty="0" smtClean="0">
              <a:solidFill>
                <a:schemeClr val="bg1"/>
              </a:solidFill>
            </a:endParaRPr>
          </a:p>
          <a:p>
            <a:pPr algn="ctr"/>
            <a:endParaRPr lang="es-CO" sz="4800" b="1" i="1" dirty="0" smtClean="0">
              <a:solidFill>
                <a:schemeClr val="bg1"/>
              </a:solidFill>
              <a:latin typeface="Maiandra GD" pitchFamily="34" charset="0"/>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endParaRPr lang="es-CO" sz="4400" b="1" i="1" dirty="0" smtClean="0">
              <a:solidFill>
                <a:schemeClr val="bg1"/>
              </a:solidFill>
              <a:effectLst>
                <a:outerShdw blurRad="38100" dist="38100" dir="2700000" algn="tl">
                  <a:srgbClr val="000000">
                    <a:alpha val="43137"/>
                  </a:srgbClr>
                </a:outerShdw>
              </a:effectLst>
            </a:endParaRPr>
          </a:p>
          <a:p>
            <a:pPr algn="ctr"/>
            <a:r>
              <a:rPr lang="es-CO" sz="4400" b="1" i="1" dirty="0" smtClean="0">
                <a:solidFill>
                  <a:schemeClr val="bg1"/>
                </a:solidFill>
                <a:effectLst>
                  <a:outerShdw blurRad="38100" dist="38100" dir="2700000" algn="tl">
                    <a:srgbClr val="000000">
                      <a:alpha val="43137"/>
                    </a:srgbClr>
                  </a:outerShdw>
                </a:effectLst>
              </a:rPr>
              <a:t>decir ‘hágase tu voluntad’.</a:t>
            </a:r>
          </a:p>
          <a:p>
            <a:pPr algn="r"/>
            <a:r>
              <a:rPr lang="es-CO" sz="4400" b="1" i="1" dirty="0" smtClean="0">
                <a:solidFill>
                  <a:schemeClr val="bg1"/>
                </a:solidFill>
                <a:effectLst>
                  <a:outerShdw blurRad="38100" dist="38100" dir="2700000" algn="tl">
                    <a:srgbClr val="000000">
                      <a:alpha val="43137"/>
                    </a:srgbClr>
                  </a:outerShdw>
                </a:effectLst>
              </a:rPr>
              <a:t>(C. 32, 10).</a:t>
            </a:r>
            <a:endParaRPr lang="es-CO" sz="4400" b="1" i="1" dirty="0" smtClean="0">
              <a:solidFill>
                <a:schemeClr val="bg1"/>
              </a:solidFill>
              <a:effectLst>
                <a:outerShdw blurRad="38100" dist="38100" dir="2700000" algn="tl">
                  <a:srgbClr val="000000">
                    <a:alpha val="43137"/>
                  </a:srgbClr>
                </a:outerShdw>
              </a:effectLst>
              <a:latin typeface="Maiandra GD" pitchFamily="34" charset="0"/>
            </a:endParaRPr>
          </a:p>
          <a:p>
            <a:endParaRPr lang="es-CO" sz="4400" b="1" i="1" dirty="0" smtClean="0">
              <a:latin typeface="Maiandra GD" pitchFamily="34" charset="0"/>
            </a:endParaRPr>
          </a:p>
          <a:p>
            <a:endParaRPr lang="es-CO" sz="4400" b="1" i="1" dirty="0" smtClean="0">
              <a:latin typeface="Maiandra GD" pitchFamily="34" charset="0"/>
            </a:endParaRPr>
          </a:p>
          <a:p>
            <a:endParaRPr lang="es-CO" sz="4400" b="1" i="1" dirty="0">
              <a:latin typeface="Maiandra GD" pitchFamily="34" charset="0"/>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strips(downRight)">
                                      <p:cBhvr>
                                        <p:cTn id="7" dur="3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lower.jpg"/>
          <p:cNvPicPr>
            <a:picLocks noChangeAspect="1"/>
          </p:cNvPicPr>
          <p:nvPr/>
        </p:nvPicPr>
        <p:blipFill>
          <a:blip r:embed="rId2" cstate="print"/>
          <a:stretch>
            <a:fillRect/>
          </a:stretch>
        </p:blipFill>
        <p:spPr>
          <a:xfrm>
            <a:off x="0" y="0"/>
            <a:ext cx="9144000" cy="6858000"/>
          </a:xfrm>
          <a:prstGeom prst="rect">
            <a:avLst/>
          </a:prstGeom>
        </p:spPr>
      </p:pic>
      <p:sp>
        <p:nvSpPr>
          <p:cNvPr id="2" name="2 Subtítulo"/>
          <p:cNvSpPr txBox="1">
            <a:spLocks/>
          </p:cNvSpPr>
          <p:nvPr/>
        </p:nvSpPr>
        <p:spPr>
          <a:xfrm>
            <a:off x="467544" y="188640"/>
            <a:ext cx="8352928" cy="6480720"/>
          </a:xfrm>
          <a:prstGeom prst="rect">
            <a:avLst/>
          </a:prstGeom>
        </p:spPr>
        <p:txBody>
          <a:bodyPr>
            <a:noAutofit/>
          </a:bodyPr>
          <a:lstStyle/>
          <a:p>
            <a:pPr lvl="0"/>
            <a:r>
              <a:rPr lang="es-ES" sz="3400" b="1" i="1" dirty="0" smtClean="0">
                <a:solidFill>
                  <a:schemeClr val="bg1"/>
                </a:solidFill>
                <a:latin typeface="Maiandra GD" pitchFamily="34" charset="0"/>
              </a:rPr>
              <a:t>El desasimiento llega en extensión y en profundidad, hasta donde llega el amor real por Jesús, nuestro mayor tesoro.</a:t>
            </a:r>
          </a:p>
          <a:p>
            <a:pPr lvl="0"/>
            <a:endParaRPr lang="es-ES" sz="3400" b="1" i="1" dirty="0" smtClean="0">
              <a:solidFill>
                <a:schemeClr val="bg1"/>
              </a:solidFill>
              <a:latin typeface="Maiandra GD" pitchFamily="34" charset="0"/>
            </a:endParaRPr>
          </a:p>
          <a:p>
            <a:pPr lvl="0"/>
            <a:r>
              <a:rPr lang="es-ES" sz="3400" b="1" i="1" dirty="0" smtClean="0">
                <a:solidFill>
                  <a:schemeClr val="bg1"/>
                </a:solidFill>
                <a:latin typeface="Maiandra GD" pitchFamily="34" charset="0"/>
              </a:rPr>
              <a:t>¿Quién o qué centra mi vida...?</a:t>
            </a:r>
            <a:endParaRPr lang="es-CO" sz="3400" b="1" i="1" dirty="0" smtClean="0">
              <a:solidFill>
                <a:schemeClr val="bg1"/>
              </a:solidFill>
              <a:latin typeface="Maiandra GD" pitchFamily="34" charset="0"/>
            </a:endParaRPr>
          </a:p>
          <a:p>
            <a:r>
              <a:rPr lang="es-ES" sz="3400" b="1" i="1" dirty="0" smtClean="0">
                <a:solidFill>
                  <a:schemeClr val="bg1"/>
                </a:solidFill>
                <a:latin typeface="Maiandra GD" pitchFamily="34" charset="0"/>
              </a:rPr>
              <a:t>Necesitamos descubrir todas esas adhesiones íntimas donde hemos puesto en juego nuestros gozos y esperanzas, temores y dolores, “para que no estemos engañados”, como nos dice Teresa.</a:t>
            </a:r>
            <a:endParaRPr lang="es-CO" sz="3400" b="1" i="1" dirty="0" smtClean="0">
              <a:solidFill>
                <a:schemeClr val="bg1"/>
              </a:solidFill>
              <a:latin typeface="Maiandra GD" pitchFamily="34" charset="0"/>
            </a:endParaRPr>
          </a:p>
          <a:p>
            <a:pPr lvl="0" algn="ctr"/>
            <a:r>
              <a:rPr lang="es-ES" sz="4000" dirty="0" smtClean="0"/>
              <a:t>. </a:t>
            </a:r>
            <a:endParaRPr lang="es-CO" sz="4000" dirty="0" smtClean="0"/>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endParaRPr lang="es-EC" sz="4000" b="1" i="1" dirty="0" smtClean="0">
              <a:solidFill>
                <a:schemeClr val="bg1"/>
              </a:solidFill>
              <a:effectLst>
                <a:outerShdw blurRad="38100" dist="38100" dir="2700000" algn="tl">
                  <a:srgbClr val="000000">
                    <a:alpha val="43137"/>
                  </a:srgbClr>
                </a:outerShdw>
              </a:effectLst>
              <a:latin typeface="Maiandra GD" pitchFamily="34" charset="0"/>
            </a:endParaRPr>
          </a:p>
          <a:p>
            <a:pPr algn="ctr"/>
            <a:r>
              <a:rPr lang="es-EC" sz="4000" b="1" i="1" dirty="0" smtClean="0">
                <a:solidFill>
                  <a:schemeClr val="bg1"/>
                </a:solidFill>
                <a:effectLst>
                  <a:outerShdw blurRad="38100" dist="38100" dir="2700000" algn="tl">
                    <a:srgbClr val="000000">
                      <a:alpha val="43137"/>
                    </a:srgbClr>
                  </a:outerShdw>
                </a:effectLst>
                <a:latin typeface="Maiandra GD" pitchFamily="34" charset="0"/>
              </a:rPr>
              <a:t>de nuevo a crecer las flores…”</a:t>
            </a:r>
            <a:endParaRPr kumimoji="0" lang="es-MX" sz="36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aiandra GD" pitchFamily="3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6" dur="1000" fill="hold"/>
                                        <p:tgtEl>
                                          <p:spTgt spid="2">
                                            <p:txEl>
                                              <p:pRg st="2" end="2"/>
                                            </p:txEl>
                                          </p:spTgt>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iterate type="lt">
                                    <p:tmPct val="10000"/>
                                  </p:iterate>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1" dur="1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04664"/>
            <a:ext cx="8291264" cy="5688632"/>
          </a:xfrm>
        </p:spPr>
        <p:txBody>
          <a:bodyPr>
            <a:normAutofit fontScale="90000"/>
          </a:bodyPr>
          <a:lstStyle/>
          <a:p>
            <a:r>
              <a:rPr lang="es-ES" b="1" i="1" dirty="0" smtClean="0">
                <a:solidFill>
                  <a:srgbClr val="FF0000"/>
                </a:solidFill>
              </a:rPr>
              <a:t/>
            </a:r>
            <a:br>
              <a:rPr lang="es-ES" b="1" i="1" dirty="0" smtClean="0">
                <a:solidFill>
                  <a:srgbClr val="FF0000"/>
                </a:solidFill>
              </a:rPr>
            </a:br>
            <a:r>
              <a:rPr lang="es-ES" b="1" i="1" dirty="0" smtClean="0">
                <a:solidFill>
                  <a:srgbClr val="FF0000"/>
                </a:solidFill>
              </a:rPr>
              <a:t/>
            </a:r>
            <a:br>
              <a:rPr lang="es-ES" b="1" i="1" dirty="0" smtClean="0">
                <a:solidFill>
                  <a:srgbClr val="FF0000"/>
                </a:solidFill>
              </a:rPr>
            </a:br>
            <a:r>
              <a:rPr lang="es-ES" sz="3600" b="1" i="1" dirty="0" smtClean="0">
                <a:solidFill>
                  <a:schemeClr val="accent4">
                    <a:lumMod val="50000"/>
                  </a:schemeClr>
                </a:solidFill>
              </a:rPr>
              <a:t>“No penséis, amigas y hermanas mías, que serán muchas las cosas que os encargaré. Solas tres me extenderé en declarar: la una, es </a:t>
            </a:r>
            <a:r>
              <a:rPr lang="es-ES" sz="3600" b="1" i="1" u="sng" dirty="0" smtClean="0">
                <a:solidFill>
                  <a:schemeClr val="accent4">
                    <a:lumMod val="50000"/>
                  </a:schemeClr>
                </a:solidFill>
              </a:rPr>
              <a:t>amor unas con otras;</a:t>
            </a:r>
            <a:r>
              <a:rPr lang="es-ES" sz="3600" b="1" i="1" dirty="0" smtClean="0">
                <a:solidFill>
                  <a:schemeClr val="accent4">
                    <a:lumMod val="50000"/>
                  </a:schemeClr>
                </a:solidFill>
              </a:rPr>
              <a:t> otra </a:t>
            </a:r>
            <a:r>
              <a:rPr lang="es-ES" sz="3600" b="1" i="1" u="sng" dirty="0" smtClean="0">
                <a:solidFill>
                  <a:schemeClr val="accent4">
                    <a:lumMod val="50000"/>
                  </a:schemeClr>
                </a:solidFill>
              </a:rPr>
              <a:t>desasimiento</a:t>
            </a:r>
            <a:r>
              <a:rPr lang="es-ES" sz="3600" b="1" i="1" dirty="0" smtClean="0">
                <a:solidFill>
                  <a:schemeClr val="accent4">
                    <a:lumMod val="50000"/>
                  </a:schemeClr>
                </a:solidFill>
              </a:rPr>
              <a:t> de todo lo criado; la otra, verdadera </a:t>
            </a:r>
            <a:r>
              <a:rPr lang="es-ES" sz="3600" b="1" i="1" u="sng" dirty="0" smtClean="0">
                <a:solidFill>
                  <a:schemeClr val="accent4">
                    <a:lumMod val="50000"/>
                  </a:schemeClr>
                </a:solidFill>
              </a:rPr>
              <a:t>humildad,</a:t>
            </a:r>
            <a:r>
              <a:rPr lang="es-ES" sz="3600" b="1" i="1" dirty="0" smtClean="0">
                <a:solidFill>
                  <a:schemeClr val="accent4">
                    <a:lumMod val="50000"/>
                  </a:schemeClr>
                </a:solidFill>
              </a:rPr>
              <a:t> que aunque la digo a la postre, es la principal y las abraza a todas". (C 4, 3-4)</a:t>
            </a:r>
            <a:r>
              <a:rPr lang="es-CO" sz="4000" b="1" dirty="0" smtClean="0">
                <a:solidFill>
                  <a:srgbClr val="FF0000"/>
                </a:solidFill>
              </a:rPr>
              <a:t/>
            </a:r>
            <a:br>
              <a:rPr lang="es-CO" sz="4000" b="1" dirty="0" smtClean="0">
                <a:solidFill>
                  <a:srgbClr val="FF0000"/>
                </a:solidFill>
              </a:rPr>
            </a:br>
            <a:r>
              <a:rPr lang="es-ES" sz="4000" b="1" i="1" dirty="0" smtClean="0">
                <a:solidFill>
                  <a:srgbClr val="FF0000"/>
                </a:solidFill>
              </a:rPr>
              <a:t> </a:t>
            </a:r>
            <a:r>
              <a:rPr lang="es-CO" b="1" dirty="0" smtClean="0">
                <a:solidFill>
                  <a:srgbClr val="FF0000"/>
                </a:solidFill>
              </a:rPr>
              <a:t/>
            </a:r>
            <a:br>
              <a:rPr lang="es-CO" b="1" dirty="0" smtClean="0">
                <a:solidFill>
                  <a:srgbClr val="FF0000"/>
                </a:solidFill>
              </a:rPr>
            </a:br>
            <a:endParaRPr lang="es-C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70">
                                          <p:stCondLst>
                                            <p:cond delay="0"/>
                                          </p:stCondLst>
                                        </p:cTn>
                                        <p:tgtEl>
                                          <p:spTgt spid="2"/>
                                        </p:tgtEl>
                                      </p:cBhvr>
                                    </p:animEffect>
                                    <p:anim calcmode="lin" valueType="num">
                                      <p:cBhvr>
                                        <p:cTn id="8"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3" dur="39">
                                          <p:stCondLst>
                                            <p:cond delay="975"/>
                                          </p:stCondLst>
                                        </p:cTn>
                                        <p:tgtEl>
                                          <p:spTgt spid="2"/>
                                        </p:tgtEl>
                                      </p:cBhvr>
                                      <p:to x="100000" y="60000"/>
                                    </p:animScale>
                                    <p:animScale>
                                      <p:cBhvr>
                                        <p:cTn id="14" dur="249" decel="50000">
                                          <p:stCondLst>
                                            <p:cond delay="1014"/>
                                          </p:stCondLst>
                                        </p:cTn>
                                        <p:tgtEl>
                                          <p:spTgt spid="2"/>
                                        </p:tgtEl>
                                      </p:cBhvr>
                                      <p:to x="100000" y="100000"/>
                                    </p:animScale>
                                    <p:animScale>
                                      <p:cBhvr>
                                        <p:cTn id="15" dur="39">
                                          <p:stCondLst>
                                            <p:cond delay="1968"/>
                                          </p:stCondLst>
                                        </p:cTn>
                                        <p:tgtEl>
                                          <p:spTgt spid="2"/>
                                        </p:tgtEl>
                                      </p:cBhvr>
                                      <p:to x="100000" y="80000"/>
                                    </p:animScale>
                                    <p:animScale>
                                      <p:cBhvr>
                                        <p:cTn id="16" dur="249" decel="50000">
                                          <p:stCondLst>
                                            <p:cond delay="2007"/>
                                          </p:stCondLst>
                                        </p:cTn>
                                        <p:tgtEl>
                                          <p:spTgt spid="2"/>
                                        </p:tgtEl>
                                      </p:cBhvr>
                                      <p:to x="100000" y="100000"/>
                                    </p:animScale>
                                    <p:animScale>
                                      <p:cBhvr>
                                        <p:cTn id="17" dur="39">
                                          <p:stCondLst>
                                            <p:cond delay="2463"/>
                                          </p:stCondLst>
                                        </p:cTn>
                                        <p:tgtEl>
                                          <p:spTgt spid="2"/>
                                        </p:tgtEl>
                                      </p:cBhvr>
                                      <p:to x="100000" y="90000"/>
                                    </p:animScale>
                                    <p:animScale>
                                      <p:cBhvr>
                                        <p:cTn id="18" dur="249" decel="50000">
                                          <p:stCondLst>
                                            <p:cond delay="2502"/>
                                          </p:stCondLst>
                                        </p:cTn>
                                        <p:tgtEl>
                                          <p:spTgt spid="2"/>
                                        </p:tgtEl>
                                      </p:cBhvr>
                                      <p:to x="100000" y="100000"/>
                                    </p:animScale>
                                    <p:animScale>
                                      <p:cBhvr>
                                        <p:cTn id="19" dur="39">
                                          <p:stCondLst>
                                            <p:cond delay="2712"/>
                                          </p:stCondLst>
                                        </p:cTn>
                                        <p:tgtEl>
                                          <p:spTgt spid="2"/>
                                        </p:tgtEl>
                                      </p:cBhvr>
                                      <p:to x="100000" y="95000"/>
                                    </p:animScale>
                                    <p:animScale>
                                      <p:cBhvr>
                                        <p:cTn id="20" dur="249" decel="50000">
                                          <p:stCondLst>
                                            <p:cond delay="2751"/>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9"/>
          <p:cNvSpPr>
            <a:spLocks noChangeArrowheads="1"/>
          </p:cNvSpPr>
          <p:nvPr/>
        </p:nvSpPr>
        <p:spPr bwMode="auto">
          <a:xfrm>
            <a:off x="0" y="0"/>
            <a:ext cx="9144000" cy="6858000"/>
          </a:xfrm>
          <a:prstGeom prst="rect">
            <a:avLst/>
          </a:prstGeom>
          <a:gradFill rotWithShape="1">
            <a:gsLst>
              <a:gs pos="0">
                <a:schemeClr val="bg1"/>
              </a:gs>
              <a:gs pos="100000">
                <a:srgbClr val="C66208"/>
              </a:gs>
            </a:gsLst>
            <a:lin ang="2700000" scaled="1"/>
          </a:gradFill>
          <a:ln w="9525">
            <a:noFill/>
            <a:miter lim="800000"/>
            <a:headEnd/>
            <a:tailEnd/>
          </a:ln>
        </p:spPr>
        <p:txBody>
          <a:bodyPr wrap="none" anchor="ctr"/>
          <a:lstStyle/>
          <a:p>
            <a:pPr algn="ctr"/>
            <a:endParaRPr lang="es-ES"/>
          </a:p>
          <a:p>
            <a:pPr algn="ctr"/>
            <a:endParaRPr lang="es-ES"/>
          </a:p>
        </p:txBody>
      </p:sp>
      <p:pic>
        <p:nvPicPr>
          <p:cNvPr id="74760" name="Picture 8" descr="Sta"/>
          <p:cNvPicPr>
            <a:picLocks noGrp="1" noChangeAspect="1" noChangeArrowheads="1"/>
          </p:cNvPicPr>
          <p:nvPr>
            <p:ph/>
          </p:nvPr>
        </p:nvPicPr>
        <p:blipFill>
          <a:blip r:embed="rId3" cstate="print"/>
          <a:srcRect/>
          <a:stretch>
            <a:fillRect/>
          </a:stretch>
        </p:blipFill>
        <p:spPr>
          <a:xfrm>
            <a:off x="441325" y="476250"/>
            <a:ext cx="4130675" cy="6048375"/>
          </a:xfrm>
          <a:noFill/>
        </p:spPr>
      </p:pic>
      <p:sp>
        <p:nvSpPr>
          <p:cNvPr id="74764" name="WordArt 12" descr="Madera"/>
          <p:cNvSpPr>
            <a:spLocks noChangeArrowheads="1" noChangeShapeType="1" noTextEdit="1"/>
          </p:cNvSpPr>
          <p:nvPr/>
        </p:nvSpPr>
        <p:spPr bwMode="auto">
          <a:xfrm>
            <a:off x="5076825" y="836613"/>
            <a:ext cx="3455988" cy="482600"/>
          </a:xfrm>
          <a:prstGeom prst="rect">
            <a:avLst/>
          </a:prstGeom>
        </p:spPr>
        <p:txBody>
          <a:bodyPr wrap="none" fromWordArt="1">
            <a:prstTxWarp prst="textPlain">
              <a:avLst>
                <a:gd name="adj" fmla="val 50000"/>
              </a:avLst>
            </a:prstTxWarp>
          </a:bodyPr>
          <a:lstStyle/>
          <a:p>
            <a:pPr algn="ctr"/>
            <a:r>
              <a:rPr lang="es-CO" sz="3600" kern="10">
                <a:ln w="9525">
                  <a:solidFill>
                    <a:srgbClr val="9A4C06"/>
                  </a:solidFill>
                  <a:round/>
                  <a:headEnd/>
                  <a:tailEnd/>
                </a:ln>
                <a:blipFill dpi="0" rotWithShape="0">
                  <a:blip r:embed="rId4"/>
                  <a:srcRect/>
                  <a:tile tx="0" ty="0" sx="100000" sy="100000" flip="none" algn="tl"/>
                </a:blipFill>
                <a:effectLst>
                  <a:outerShdw dist="563972" dir="14049741" sx="125000" sy="125000" algn="tl" rotWithShape="0">
                    <a:srgbClr val="FF9900">
                      <a:alpha val="79999"/>
                    </a:srgbClr>
                  </a:outerShdw>
                </a:effectLst>
                <a:latin typeface="Times New Roman"/>
                <a:cs typeface="Times New Roman"/>
              </a:rPr>
              <a:t>ORACIÓN CONTEMPLATIVA</a:t>
            </a:r>
          </a:p>
        </p:txBody>
      </p:sp>
      <p:sp>
        <p:nvSpPr>
          <p:cNvPr id="74765" name="Text Box 13"/>
          <p:cNvSpPr txBox="1">
            <a:spLocks noChangeArrowheads="1"/>
          </p:cNvSpPr>
          <p:nvPr/>
        </p:nvSpPr>
        <p:spPr bwMode="auto">
          <a:xfrm>
            <a:off x="4508500" y="2371725"/>
            <a:ext cx="4567238" cy="3292475"/>
          </a:xfrm>
          <a:prstGeom prst="rect">
            <a:avLst/>
          </a:prstGeom>
          <a:noFill/>
          <a:ln w="9525">
            <a:noFill/>
            <a:miter lim="800000"/>
            <a:headEnd/>
            <a:tailEnd/>
          </a:ln>
          <a:effectLst>
            <a:outerShdw dist="40161" dir="4293903" algn="ctr" rotWithShape="0">
              <a:srgbClr val="FFCC66"/>
            </a:outerShdw>
          </a:effectLst>
        </p:spPr>
        <p:txBody>
          <a:bodyPr wrap="none">
            <a:spAutoFit/>
          </a:bodyPr>
          <a:lstStyle/>
          <a:p>
            <a:pPr algn="ctr">
              <a:defRPr/>
            </a:pPr>
            <a:r>
              <a:rPr lang="es-ES" sz="3000" b="1" i="1">
                <a:solidFill>
                  <a:srgbClr val="663300"/>
                </a:solidFill>
                <a:latin typeface="Georgia" pitchFamily="18" charset="0"/>
              </a:rPr>
              <a:t>Trato de amistad,</a:t>
            </a:r>
          </a:p>
          <a:p>
            <a:pPr algn="ctr">
              <a:defRPr/>
            </a:pPr>
            <a:endParaRPr lang="es-ES" sz="3000" b="1" i="1">
              <a:solidFill>
                <a:srgbClr val="663300"/>
              </a:solidFill>
              <a:latin typeface="Georgia" pitchFamily="18" charset="0"/>
            </a:endParaRPr>
          </a:p>
          <a:p>
            <a:pPr algn="ctr">
              <a:defRPr/>
            </a:pPr>
            <a:r>
              <a:rPr lang="es-ES" sz="3000" b="1" i="1">
                <a:solidFill>
                  <a:srgbClr val="663300"/>
                </a:solidFill>
                <a:latin typeface="Georgia" pitchFamily="18" charset="0"/>
              </a:rPr>
              <a:t>estando muchas veces</a:t>
            </a:r>
          </a:p>
          <a:p>
            <a:pPr algn="ctr">
              <a:defRPr/>
            </a:pPr>
            <a:endParaRPr lang="es-ES" sz="3000" b="1" i="1">
              <a:solidFill>
                <a:srgbClr val="663300"/>
              </a:solidFill>
              <a:latin typeface="Georgia" pitchFamily="18" charset="0"/>
            </a:endParaRPr>
          </a:p>
          <a:p>
            <a:pPr algn="ctr">
              <a:defRPr/>
            </a:pPr>
            <a:r>
              <a:rPr lang="es-ES" sz="3000" b="1" i="1">
                <a:solidFill>
                  <a:srgbClr val="663300"/>
                </a:solidFill>
                <a:latin typeface="Georgia" pitchFamily="18" charset="0"/>
              </a:rPr>
              <a:t>a solas con quien</a:t>
            </a:r>
          </a:p>
          <a:p>
            <a:pPr algn="ctr">
              <a:defRPr/>
            </a:pPr>
            <a:endParaRPr lang="es-ES" sz="3000" b="1" i="1">
              <a:solidFill>
                <a:srgbClr val="663300"/>
              </a:solidFill>
              <a:latin typeface="Georgia" pitchFamily="18" charset="0"/>
            </a:endParaRPr>
          </a:p>
          <a:p>
            <a:pPr algn="ctr">
              <a:defRPr/>
            </a:pPr>
            <a:r>
              <a:rPr lang="es-ES" sz="3000" b="1" i="1">
                <a:solidFill>
                  <a:srgbClr val="663300"/>
                </a:solidFill>
                <a:latin typeface="Georgia" pitchFamily="18" charset="0"/>
              </a:rPr>
              <a:t>sabemos nos ama.</a:t>
            </a:r>
          </a:p>
        </p:txBody>
      </p:sp>
      <p:sp>
        <p:nvSpPr>
          <p:cNvPr id="2054" name="AutoShape 16">
            <a:hlinkClick r:id="" action="ppaction://hlinkshowjump?jump=nextslide" highlightClick="1"/>
          </p:cNvPr>
          <p:cNvSpPr>
            <a:spLocks noChangeArrowheads="1"/>
          </p:cNvSpPr>
          <p:nvPr/>
        </p:nvSpPr>
        <p:spPr bwMode="auto">
          <a:xfrm>
            <a:off x="8153400" y="6019800"/>
            <a:ext cx="381000" cy="509588"/>
          </a:xfrm>
          <a:prstGeom prst="actionButtonForwardNext">
            <a:avLst/>
          </a:prstGeom>
          <a:noFill/>
          <a:ln w="9525">
            <a:solidFill>
              <a:srgbClr val="663300"/>
            </a:solidFill>
            <a:miter lim="800000"/>
            <a:headEnd/>
            <a:tailEnd/>
          </a:ln>
        </p:spPr>
        <p:txBody>
          <a:bodyPr wrap="none" anchor="ctr"/>
          <a:lstStyle/>
          <a:p>
            <a:endParaRPr lang="es-CO"/>
          </a:p>
        </p:txBody>
      </p:sp>
    </p:spTree>
  </p:cSld>
  <p:clrMapOvr>
    <a:masterClrMapping/>
  </p:clrMapOvr>
  <p:transition spd="med" advTm="123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747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pista 1.wav"/>
                                        </p:tgtEl>
                                      </p:cMediaNode>
                                    </p:audio>
                                  </p:subTnLst>
                                </p:cTn>
                              </p:par>
                            </p:childTnLst>
                          </p:cTn>
                        </p:par>
                        <p:par>
                          <p:cTn id="7" fill="hold">
                            <p:stCondLst>
                              <p:cond delay="1500"/>
                            </p:stCondLst>
                            <p:childTnLst>
                              <p:par>
                                <p:cTn id="8" presetID="3" presetClass="entr" presetSubtype="0" fill="hold" grpId="0" nodeType="afterEffect">
                                  <p:stCondLst>
                                    <p:cond delay="1000"/>
                                  </p:stCondLst>
                                  <p:childTnLst>
                                    <p:set>
                                      <p:cBhvr>
                                        <p:cTn id="9" dur="1" fill="hold">
                                          <p:stCondLst>
                                            <p:cond delay="499"/>
                                          </p:stCondLst>
                                        </p:cTn>
                                        <p:tgtEl>
                                          <p:spTgt spid="74764"/>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74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4" grpId="0" animBg="1"/>
      <p:bldP spid="7476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arcoiris.jpg"/>
          <p:cNvPicPr>
            <a:picLocks noChangeAspect="1"/>
          </p:cNvPicPr>
          <p:nvPr/>
        </p:nvPicPr>
        <p:blipFill>
          <a:blip r:embed="rId2" cstate="print"/>
          <a:stretch>
            <a:fillRect/>
          </a:stretch>
        </p:blipFill>
        <p:spPr>
          <a:xfrm>
            <a:off x="0" y="0"/>
            <a:ext cx="9396536" cy="6858000"/>
          </a:xfrm>
          <a:prstGeom prst="rect">
            <a:avLst/>
          </a:prstGeom>
        </p:spPr>
      </p:pic>
      <p:sp>
        <p:nvSpPr>
          <p:cNvPr id="2" name="2 Subtítulo"/>
          <p:cNvSpPr txBox="1">
            <a:spLocks/>
          </p:cNvSpPr>
          <p:nvPr/>
        </p:nvSpPr>
        <p:spPr>
          <a:xfrm>
            <a:off x="395536" y="0"/>
            <a:ext cx="8496944" cy="6858000"/>
          </a:xfrm>
          <a:prstGeom prst="rect">
            <a:avLst/>
          </a:prstGeom>
        </p:spPr>
        <p:txBody>
          <a:bodyPr>
            <a:noAutofit/>
          </a:bodyPr>
          <a:lstStyle/>
          <a:p>
            <a:pPr marL="514350" indent="-514350" algn="ctr">
              <a:spcBef>
                <a:spcPct val="20000"/>
              </a:spcBef>
              <a:buClr>
                <a:schemeClr val="accent1"/>
              </a:buClr>
              <a:buSzPct val="70000"/>
            </a:pPr>
            <a:r>
              <a:rPr lang="es-ES" sz="3200" b="1" i="1" dirty="0" smtClean="0">
                <a:latin typeface="Maiandra GD" pitchFamily="34" charset="0"/>
              </a:rPr>
              <a:t>A)</a:t>
            </a:r>
            <a:r>
              <a:rPr lang="es-ES" sz="3200" i="1" dirty="0" smtClean="0"/>
              <a:t> </a:t>
            </a:r>
            <a:r>
              <a:rPr lang="es-ES" sz="3200" b="1" i="1" dirty="0" smtClean="0"/>
              <a:t>No puedo yo entender cómo haya ni pueda haber </a:t>
            </a:r>
            <a:r>
              <a:rPr lang="es-ES" sz="3200" b="1" i="1" u="sng" dirty="0" smtClean="0"/>
              <a:t>humildad</a:t>
            </a:r>
            <a:r>
              <a:rPr lang="es-ES" sz="3200" b="1" i="1" dirty="0" smtClean="0"/>
              <a:t> sin amor, ni </a:t>
            </a:r>
            <a:r>
              <a:rPr lang="es-ES" sz="3200" b="1" i="1" u="sng" dirty="0" smtClean="0"/>
              <a:t>amor </a:t>
            </a:r>
            <a:r>
              <a:rPr lang="es-ES" sz="3200" b="1" i="1" dirty="0" smtClean="0"/>
              <a:t>sin humildad, ni es posible estar estas dos virtudes sin gran </a:t>
            </a:r>
            <a:r>
              <a:rPr lang="es-ES" sz="3200" b="1" i="1" u="sng" dirty="0" smtClean="0"/>
              <a:t>desasimiento</a:t>
            </a:r>
            <a:r>
              <a:rPr lang="es-ES" sz="3200" b="1" i="1" dirty="0" smtClean="0"/>
              <a:t> de todo lo criado". (C. 16, 1-2)</a:t>
            </a:r>
            <a:endParaRPr lang="es-CO" sz="3200" b="1" dirty="0" smtClean="0"/>
          </a:p>
          <a:p>
            <a:pPr marL="742950" indent="-742950"/>
            <a:r>
              <a:rPr lang="es-ES" sz="3200" b="1" i="1" dirty="0" smtClean="0">
                <a:solidFill>
                  <a:srgbClr val="FFFF00"/>
                </a:solidFill>
                <a:latin typeface="Maiandra GD" pitchFamily="34" charset="0"/>
              </a:rPr>
              <a:t>B) </a:t>
            </a:r>
            <a:r>
              <a:rPr lang="es-ES" sz="3200" b="1" i="1" dirty="0" smtClean="0">
                <a:solidFill>
                  <a:srgbClr val="FFFF00"/>
                </a:solidFill>
              </a:rPr>
              <a:t>"Así que, hijas, si queréis que os diga el camino para llegar a la contemplación, sufrid que sea un poco larga en cosas, aunque no os parezcan luego tan importantes, aunque a mi parecer no lo dejan de ser." (C. 16, 5).</a:t>
            </a:r>
            <a:endParaRPr lang="es-EC" sz="4000" b="1" i="1" dirty="0" smtClean="0">
              <a:solidFill>
                <a:srgbClr val="FFFF00"/>
              </a:solidFill>
              <a:effectLst>
                <a:outerShdw blurRad="38100" dist="38100" dir="2700000" algn="tl">
                  <a:srgbClr val="000000">
                    <a:alpha val="43137"/>
                  </a:srgbClr>
                </a:outerShdw>
              </a:effectLst>
              <a:latin typeface="Maiandra GD" pitchFamily="34" charset="0"/>
            </a:endParaRPr>
          </a:p>
          <a:p>
            <a:pPr marL="457200" lvl="0" indent="-457200">
              <a:spcBef>
                <a:spcPct val="20000"/>
              </a:spcBef>
              <a:buClr>
                <a:schemeClr val="accent1"/>
              </a:buClr>
              <a:buSzPct val="70000"/>
              <a:buAutoNum type="alphaUcParenR"/>
            </a:pPr>
            <a:endParaRPr lang="es-EC" sz="4000" b="1" i="1" dirty="0" smtClean="0">
              <a:solidFill>
                <a:srgbClr val="FFFF00"/>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kumimoji="0" lang="es-MX" sz="40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aiandra GD"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4)">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4)">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35" descr="cielo"/>
          <p:cNvPicPr>
            <a:picLocks noGrp="1" noChangeAspect="1" noChangeArrowheads="1"/>
          </p:cNvPicPr>
          <p:nvPr>
            <p:ph/>
          </p:nvPr>
        </p:nvPicPr>
        <p:blipFill>
          <a:blip r:embed="rId3" cstate="print">
            <a:lum contrast="6000"/>
          </a:blip>
          <a:srcRect b="4861"/>
          <a:stretch>
            <a:fillRect/>
          </a:stretch>
        </p:blipFill>
        <p:spPr>
          <a:xfrm>
            <a:off x="0" y="0"/>
            <a:ext cx="9144000" cy="6858000"/>
          </a:xfrm>
          <a:noFill/>
        </p:spPr>
      </p:pic>
      <p:sp>
        <p:nvSpPr>
          <p:cNvPr id="99360" name="Text Box 32"/>
          <p:cNvSpPr txBox="1">
            <a:spLocks noChangeArrowheads="1"/>
          </p:cNvSpPr>
          <p:nvPr/>
        </p:nvSpPr>
        <p:spPr bwMode="auto">
          <a:xfrm>
            <a:off x="1600200" y="2895600"/>
            <a:ext cx="7221538" cy="3749675"/>
          </a:xfrm>
          <a:prstGeom prst="rect">
            <a:avLst/>
          </a:prstGeom>
          <a:noFill/>
          <a:ln w="9525">
            <a:noFill/>
            <a:miter lim="800000"/>
            <a:headEnd/>
            <a:tailEnd/>
          </a:ln>
          <a:effectLst>
            <a:outerShdw dist="17961" dir="2700000" algn="ctr" rotWithShape="0">
              <a:schemeClr val="bg1">
                <a:alpha val="50000"/>
              </a:schemeClr>
            </a:outerShdw>
          </a:effectLst>
        </p:spPr>
        <p:txBody>
          <a:bodyPr wrap="none">
            <a:spAutoFit/>
          </a:bodyPr>
          <a:lstStyle/>
          <a:p>
            <a:pPr>
              <a:defRPr/>
            </a:pPr>
            <a:r>
              <a:rPr lang="es-ES" sz="2000" b="1" i="1">
                <a:effectLst>
                  <a:outerShdw blurRad="38100" dist="38100" dir="2700000" algn="tl">
                    <a:srgbClr val="C0C0C0"/>
                  </a:outerShdw>
                </a:effectLst>
                <a:latin typeface="Georgia" pitchFamily="18" charset="0"/>
              </a:rPr>
              <a:t>Así, la palabra dicha de Dios, será o no será oración,</a:t>
            </a:r>
            <a:r>
              <a:rPr lang="es-ES" sz="2000" b="1">
                <a:latin typeface="Georgia" pitchFamily="18" charset="0"/>
              </a:rPr>
              <a:t> </a:t>
            </a:r>
          </a:p>
          <a:p>
            <a:pPr>
              <a:defRPr/>
            </a:pPr>
            <a:r>
              <a:rPr lang="es-ES" sz="2000" b="1" i="1">
                <a:effectLst>
                  <a:outerShdw blurRad="38100" dist="38100" dir="2700000" algn="tl">
                    <a:srgbClr val="C0C0C0"/>
                  </a:outerShdw>
                </a:effectLst>
                <a:latin typeface="Georgia" pitchFamily="18" charset="0"/>
              </a:rPr>
              <a:t>lo será en mayor o menor grado, según </a:t>
            </a:r>
          </a:p>
          <a:p>
            <a:pPr>
              <a:defRPr/>
            </a:pPr>
            <a:r>
              <a:rPr lang="es-ES" sz="2000" b="1" i="1">
                <a:effectLst>
                  <a:outerShdw blurRad="38100" dist="38100" dir="2700000" algn="tl">
                    <a:srgbClr val="C0C0C0"/>
                  </a:outerShdw>
                </a:effectLst>
                <a:latin typeface="Georgia" pitchFamily="18" charset="0"/>
              </a:rPr>
              <a:t>que arranque o no de la vida, </a:t>
            </a:r>
          </a:p>
          <a:p>
            <a:pPr>
              <a:defRPr/>
            </a:pPr>
            <a:r>
              <a:rPr lang="es-ES" sz="2000" b="1" i="1">
                <a:effectLst>
                  <a:outerShdw blurRad="38100" dist="38100" dir="2700000" algn="tl">
                    <a:srgbClr val="C0C0C0"/>
                  </a:outerShdw>
                </a:effectLst>
                <a:latin typeface="Georgia" pitchFamily="18" charset="0"/>
              </a:rPr>
              <a:t>concretamente vivida como amistad con </a:t>
            </a:r>
          </a:p>
          <a:p>
            <a:pPr>
              <a:defRPr/>
            </a:pPr>
            <a:r>
              <a:rPr lang="es-ES" sz="2000" b="1" i="1">
                <a:effectLst>
                  <a:outerShdw blurRad="38100" dist="38100" dir="2700000" algn="tl">
                    <a:srgbClr val="C0C0C0"/>
                  </a:outerShdw>
                </a:effectLst>
                <a:latin typeface="Georgia" pitchFamily="18" charset="0"/>
              </a:rPr>
              <a:t>“quien sabemos nos ama”. </a:t>
            </a:r>
          </a:p>
          <a:p>
            <a:pPr>
              <a:defRPr/>
            </a:pPr>
            <a:r>
              <a:rPr lang="es-ES" sz="2000" b="1" i="1">
                <a:effectLst>
                  <a:outerShdw blurRad="38100" dist="38100" dir="2700000" algn="tl">
                    <a:srgbClr val="C0C0C0"/>
                  </a:outerShdw>
                </a:effectLst>
                <a:latin typeface="Georgia" pitchFamily="18" charset="0"/>
              </a:rPr>
              <a:t>De ahí su definición de oración </a:t>
            </a:r>
          </a:p>
          <a:p>
            <a:pPr>
              <a:defRPr/>
            </a:pPr>
            <a:r>
              <a:rPr lang="es-ES" sz="2000" b="1" i="1">
                <a:effectLst>
                  <a:outerShdw blurRad="38100" dist="38100" dir="2700000" algn="tl">
                    <a:srgbClr val="C0C0C0"/>
                  </a:outerShdw>
                </a:effectLst>
                <a:latin typeface="Georgia" pitchFamily="18" charset="0"/>
              </a:rPr>
              <a:t>como trato de amistad con Dios, presente en </a:t>
            </a:r>
          </a:p>
          <a:p>
            <a:pPr>
              <a:defRPr/>
            </a:pPr>
            <a:r>
              <a:rPr lang="es-ES" sz="2000" b="1" i="1">
                <a:effectLst>
                  <a:outerShdw blurRad="38100" dist="38100" dir="2700000" algn="tl">
                    <a:srgbClr val="C0C0C0"/>
                  </a:outerShdw>
                </a:effectLst>
                <a:latin typeface="Georgia" pitchFamily="18" charset="0"/>
              </a:rPr>
              <a:t>nosotros y abierto a la comunión de amor.</a:t>
            </a:r>
          </a:p>
          <a:p>
            <a:pPr>
              <a:defRPr/>
            </a:pPr>
            <a:r>
              <a:rPr lang="es-ES" sz="2000" b="1" i="1">
                <a:effectLst>
                  <a:outerShdw blurRad="38100" dist="38100" dir="2700000" algn="tl">
                    <a:srgbClr val="C0C0C0"/>
                  </a:outerShdw>
                </a:effectLst>
                <a:latin typeface="Georgia" pitchFamily="18" charset="0"/>
              </a:rPr>
              <a:t>El dinamismo de esta oración-vida conduce a </a:t>
            </a:r>
          </a:p>
          <a:p>
            <a:pPr>
              <a:defRPr/>
            </a:pPr>
            <a:r>
              <a:rPr lang="es-ES" sz="2000" b="1" i="1">
                <a:effectLst>
                  <a:outerShdw blurRad="38100" dist="38100" dir="2700000" algn="tl">
                    <a:srgbClr val="C0C0C0"/>
                  </a:outerShdw>
                </a:effectLst>
                <a:latin typeface="Georgia" pitchFamily="18" charset="0"/>
              </a:rPr>
              <a:t>la madurez espiritual y a una interiorización </a:t>
            </a:r>
          </a:p>
          <a:p>
            <a:pPr>
              <a:defRPr/>
            </a:pPr>
            <a:r>
              <a:rPr lang="es-ES" sz="2000" b="1" i="1">
                <a:effectLst>
                  <a:outerShdw blurRad="38100" dist="38100" dir="2700000" algn="tl">
                    <a:srgbClr val="C0C0C0"/>
                  </a:outerShdw>
                </a:effectLst>
                <a:latin typeface="Georgia" pitchFamily="18" charset="0"/>
              </a:rPr>
              <a:t>progresiva.</a:t>
            </a:r>
          </a:p>
          <a:p>
            <a:pPr>
              <a:defRPr/>
            </a:pPr>
            <a:endParaRPr lang="es-ES" sz="2000">
              <a:latin typeface="Georgia" pitchFamily="18" charset="0"/>
            </a:endParaRPr>
          </a:p>
        </p:txBody>
      </p:sp>
      <p:sp>
        <p:nvSpPr>
          <p:cNvPr id="99361" name="Rectangle 33"/>
          <p:cNvSpPr>
            <a:spLocks noChangeArrowheads="1"/>
          </p:cNvSpPr>
          <p:nvPr/>
        </p:nvSpPr>
        <p:spPr bwMode="auto">
          <a:xfrm>
            <a:off x="323850" y="250825"/>
            <a:ext cx="5400675" cy="2500313"/>
          </a:xfrm>
          <a:prstGeom prst="rect">
            <a:avLst/>
          </a:prstGeom>
          <a:noFill/>
          <a:ln w="9525">
            <a:noFill/>
            <a:miter lim="800000"/>
            <a:headEnd/>
            <a:tailEnd/>
          </a:ln>
          <a:effectLst>
            <a:outerShdw dist="17961" dir="2700000" algn="ctr" rotWithShape="0">
              <a:schemeClr val="bg1">
                <a:alpha val="50000"/>
              </a:schemeClr>
            </a:outerShdw>
          </a:effectLst>
        </p:spPr>
        <p:txBody>
          <a:bodyPr>
            <a:spAutoFit/>
          </a:bodyPr>
          <a:lstStyle/>
          <a:p>
            <a:pPr>
              <a:defRPr/>
            </a:pPr>
            <a:r>
              <a:rPr lang="es-ES" sz="2000" b="1" i="1">
                <a:effectLst>
                  <a:outerShdw blurRad="38100" dist="38100" dir="2700000" algn="tl">
                    <a:srgbClr val="C0C0C0"/>
                  </a:outerShdw>
                </a:effectLst>
                <a:latin typeface="Georgia" pitchFamily="18" charset="0"/>
              </a:rPr>
              <a:t>Para Teresa de Jesús la oración </a:t>
            </a:r>
          </a:p>
          <a:p>
            <a:pPr>
              <a:defRPr/>
            </a:pPr>
            <a:r>
              <a:rPr lang="es-ES" sz="2000" b="1" i="1">
                <a:effectLst>
                  <a:outerShdw blurRad="38100" dist="38100" dir="2700000" algn="tl">
                    <a:srgbClr val="C0C0C0"/>
                  </a:outerShdw>
                </a:effectLst>
                <a:latin typeface="Georgia" pitchFamily="18" charset="0"/>
              </a:rPr>
              <a:t>equivale a la canalización </a:t>
            </a:r>
          </a:p>
          <a:p>
            <a:pPr>
              <a:defRPr/>
            </a:pPr>
            <a:r>
              <a:rPr lang="es-ES" sz="2000" b="1" i="1">
                <a:effectLst>
                  <a:outerShdw blurRad="38100" dist="38100" dir="2700000" algn="tl">
                    <a:srgbClr val="C0C0C0"/>
                  </a:outerShdw>
                </a:effectLst>
                <a:latin typeface="Georgia" pitchFamily="18" charset="0"/>
              </a:rPr>
              <a:t>de la vida por el cauce de la amistad, </a:t>
            </a:r>
          </a:p>
          <a:p>
            <a:pPr>
              <a:defRPr/>
            </a:pPr>
            <a:r>
              <a:rPr lang="es-ES" sz="2000" b="1" i="1">
                <a:effectLst>
                  <a:outerShdw blurRad="38100" dist="38100" dir="2700000" algn="tl">
                    <a:srgbClr val="C0C0C0"/>
                  </a:outerShdw>
                </a:effectLst>
                <a:latin typeface="Georgia" pitchFamily="18" charset="0"/>
              </a:rPr>
              <a:t>hacia la Persona de Dios, </a:t>
            </a:r>
          </a:p>
          <a:p>
            <a:pPr>
              <a:defRPr/>
            </a:pPr>
            <a:r>
              <a:rPr lang="es-ES" sz="2000" b="1" i="1">
                <a:effectLst>
                  <a:outerShdw blurRad="38100" dist="38100" dir="2700000" algn="tl">
                    <a:srgbClr val="C0C0C0"/>
                  </a:outerShdw>
                </a:effectLst>
                <a:latin typeface="Georgia" pitchFamily="18" charset="0"/>
              </a:rPr>
              <a:t>con la totalidad de un enamoramiento </a:t>
            </a:r>
          </a:p>
          <a:p>
            <a:pPr>
              <a:defRPr/>
            </a:pPr>
            <a:r>
              <a:rPr lang="es-ES" sz="2000" b="1" i="1">
                <a:effectLst>
                  <a:outerShdw blurRad="38100" dist="38100" dir="2700000" algn="tl">
                    <a:srgbClr val="C0C0C0"/>
                  </a:outerShdw>
                </a:effectLst>
                <a:latin typeface="Georgia" pitchFamily="18" charset="0"/>
              </a:rPr>
              <a:t>y la lealtad de una amistad</a:t>
            </a:r>
          </a:p>
          <a:p>
            <a:pPr>
              <a:defRPr/>
            </a:pPr>
            <a:r>
              <a:rPr lang="es-ES" sz="2000" b="1" i="1">
                <a:effectLst>
                  <a:outerShdw blurRad="38100" dist="38100" dir="2700000" algn="tl">
                    <a:srgbClr val="C0C0C0"/>
                  </a:outerShdw>
                </a:effectLst>
                <a:latin typeface="Georgia" pitchFamily="18" charset="0"/>
              </a:rPr>
              <a:t>verdadera e inconfundible.</a:t>
            </a:r>
            <a:r>
              <a:rPr lang="es-ES" b="1" i="1">
                <a:effectLst>
                  <a:outerShdw blurRad="38100" dist="38100" dir="2700000" algn="tl">
                    <a:srgbClr val="C0C0C0"/>
                  </a:outerShdw>
                </a:effectLst>
                <a:latin typeface="Georgia" pitchFamily="18" charset="0"/>
              </a:rPr>
              <a:t> </a:t>
            </a:r>
          </a:p>
          <a:p>
            <a:pPr>
              <a:defRPr/>
            </a:pPr>
            <a:endParaRPr lang="es-ES" b="1" i="1">
              <a:effectLst>
                <a:outerShdw blurRad="38100" dist="38100" dir="2700000" algn="tl">
                  <a:srgbClr val="C0C0C0"/>
                </a:outerShdw>
              </a:effectLst>
              <a:latin typeface="Georgia" pitchFamily="18" charset="0"/>
            </a:endParaRPr>
          </a:p>
        </p:txBody>
      </p:sp>
      <p:sp>
        <p:nvSpPr>
          <p:cNvPr id="3077" name="AutoShape 37">
            <a:hlinkClick r:id="" action="ppaction://hlinkshowjump?jump=nextslide" highlightClick="1"/>
          </p:cNvPr>
          <p:cNvSpPr>
            <a:spLocks noChangeArrowheads="1"/>
          </p:cNvSpPr>
          <p:nvPr/>
        </p:nvSpPr>
        <p:spPr bwMode="auto">
          <a:xfrm>
            <a:off x="8153400" y="6019800"/>
            <a:ext cx="381000" cy="509588"/>
          </a:xfrm>
          <a:prstGeom prst="actionButtonForwardNext">
            <a:avLst/>
          </a:prstGeom>
          <a:noFill/>
          <a:ln w="9525">
            <a:solidFill>
              <a:srgbClr val="000080"/>
            </a:solidFill>
            <a:miter lim="800000"/>
            <a:headEnd/>
            <a:tailEnd/>
          </a:ln>
        </p:spPr>
        <p:txBody>
          <a:bodyPr wrap="none" anchor="ctr"/>
          <a:lstStyle/>
          <a:p>
            <a:endParaRPr lang="es-CO"/>
          </a:p>
        </p:txBody>
      </p:sp>
    </p:spTree>
  </p:cSld>
  <p:clrMapOvr>
    <a:masterClrMapping/>
  </p:clrMapOvr>
  <p:transition spd="med" advTm="69000">
    <p:fade/>
    <p:sndAc>
      <p:stSnd>
        <p:snd r:embed="rId2" name="tota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9360"/>
                                        </p:tgtEl>
                                        <p:attrNameLst>
                                          <p:attrName>style.visibility</p:attrName>
                                        </p:attrNameLst>
                                      </p:cBhvr>
                                      <p:to>
                                        <p:strVal val="visible"/>
                                      </p:to>
                                    </p:set>
                                    <p:anim calcmode="lin" valueType="num">
                                      <p:cBhvr additive="base">
                                        <p:cTn id="7" dur="500" fill="hold"/>
                                        <p:tgtEl>
                                          <p:spTgt spid="99360"/>
                                        </p:tgtEl>
                                        <p:attrNameLst>
                                          <p:attrName>ppt_x</p:attrName>
                                        </p:attrNameLst>
                                      </p:cBhvr>
                                      <p:tavLst>
                                        <p:tav tm="0">
                                          <p:val>
                                            <p:strVal val="0-#ppt_w/2"/>
                                          </p:val>
                                        </p:tav>
                                        <p:tav tm="100000">
                                          <p:val>
                                            <p:strVal val="#ppt_x"/>
                                          </p:val>
                                        </p:tav>
                                      </p:tavLst>
                                    </p:anim>
                                    <p:anim calcmode="lin" valueType="num">
                                      <p:cBhvr additive="base">
                                        <p:cTn id="8" dur="500" fill="hold"/>
                                        <p:tgtEl>
                                          <p:spTgt spid="993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6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4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5779" name="Text Box 3"/>
          <p:cNvSpPr txBox="1">
            <a:spLocks noChangeArrowheads="1"/>
          </p:cNvSpPr>
          <p:nvPr/>
        </p:nvSpPr>
        <p:spPr bwMode="auto">
          <a:xfrm>
            <a:off x="539750" y="474663"/>
            <a:ext cx="8410575" cy="2103437"/>
          </a:xfrm>
          <a:prstGeom prst="rect">
            <a:avLst/>
          </a:prstGeom>
          <a:noFill/>
          <a:ln w="9525">
            <a:noFill/>
            <a:miter lim="800000"/>
            <a:headEnd/>
            <a:tailEnd/>
          </a:ln>
        </p:spPr>
        <p:txBody>
          <a:bodyPr wrap="none">
            <a:spAutoFit/>
          </a:bodyPr>
          <a:lstStyle/>
          <a:p>
            <a:r>
              <a:rPr lang="es-ES" sz="3200" b="1">
                <a:solidFill>
                  <a:schemeClr val="bg1"/>
                </a:solidFill>
                <a:latin typeface="Georgia" pitchFamily="18" charset="0"/>
              </a:rPr>
              <a:t>Para aprovechar mucho en este camino</a:t>
            </a:r>
          </a:p>
          <a:p>
            <a:r>
              <a:rPr lang="es-ES" sz="3200" b="1">
                <a:solidFill>
                  <a:schemeClr val="bg1"/>
                </a:solidFill>
                <a:latin typeface="Georgia" pitchFamily="18" charset="0"/>
              </a:rPr>
              <a:t>y subir a las moradas que deseamos,</a:t>
            </a:r>
          </a:p>
          <a:p>
            <a:r>
              <a:rPr lang="es-ES" sz="3200" b="1">
                <a:solidFill>
                  <a:schemeClr val="bg1"/>
                </a:solidFill>
                <a:latin typeface="Georgia" pitchFamily="18" charset="0"/>
              </a:rPr>
              <a:t>no está la cosa en pensar mucho,</a:t>
            </a:r>
          </a:p>
          <a:p>
            <a:r>
              <a:rPr lang="es-ES" sz="3200" b="1">
                <a:solidFill>
                  <a:schemeClr val="bg1"/>
                </a:solidFill>
                <a:latin typeface="Georgia" pitchFamily="18" charset="0"/>
              </a:rPr>
              <a:t>sino en amar mucho.</a:t>
            </a:r>
            <a:r>
              <a:rPr lang="es-ES" sz="3600" b="1">
                <a:solidFill>
                  <a:schemeClr val="bg1"/>
                </a:solidFill>
                <a:latin typeface="Arial Unicode MS" pitchFamily="34" charset="-128"/>
              </a:rPr>
              <a:t> </a:t>
            </a:r>
          </a:p>
        </p:txBody>
      </p:sp>
      <p:sp>
        <p:nvSpPr>
          <p:cNvPr id="4100" name="AutoShape 4">
            <a:hlinkClick r:id="" action="ppaction://hlinkshowjump?jump=nextslide" highlightClick="1"/>
          </p:cNvPr>
          <p:cNvSpPr>
            <a:spLocks noChangeArrowheads="1"/>
          </p:cNvSpPr>
          <p:nvPr/>
        </p:nvSpPr>
        <p:spPr bwMode="auto">
          <a:xfrm>
            <a:off x="8153400" y="60198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00"/>
                                  </p:stCondLst>
                                  <p:childTnLst>
                                    <p:set>
                                      <p:cBhvr>
                                        <p:cTn id="6" dur="1" fill="hold">
                                          <p:stCondLst>
                                            <p:cond delay="499"/>
                                          </p:stCondLst>
                                        </p:cTn>
                                        <p:tgtEl>
                                          <p:spTgt spid="7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4" descr="pozo1"/>
          <p:cNvPicPr>
            <a:picLocks noGrp="1" noChangeAspect="1" noChangeArrowheads="1"/>
          </p:cNvPicPr>
          <p:nvPr>
            <p:ph/>
          </p:nvPr>
        </p:nvPicPr>
        <p:blipFill>
          <a:blip r:embed="rId2" cstate="print"/>
          <a:srcRect t="4861" r="-400"/>
          <a:stretch>
            <a:fillRect/>
          </a:stretch>
        </p:blipFill>
        <p:spPr>
          <a:xfrm>
            <a:off x="-36513" y="0"/>
            <a:ext cx="9180513" cy="6858000"/>
          </a:xfrm>
          <a:noFill/>
        </p:spPr>
      </p:pic>
      <p:sp>
        <p:nvSpPr>
          <p:cNvPr id="76806" name="Text Box 6"/>
          <p:cNvSpPr txBox="1">
            <a:spLocks noChangeArrowheads="1"/>
          </p:cNvSpPr>
          <p:nvPr/>
        </p:nvSpPr>
        <p:spPr bwMode="auto">
          <a:xfrm>
            <a:off x="-71438" y="-28575"/>
            <a:ext cx="9112251" cy="24098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r">
              <a:defRPr/>
            </a:pPr>
            <a:r>
              <a:rPr lang="es-ES" sz="3800" b="1" dirty="0">
                <a:solidFill>
                  <a:schemeClr val="bg1"/>
                </a:solidFill>
                <a:latin typeface="Georgia" pitchFamily="18" charset="0"/>
              </a:rPr>
              <a:t>Los que comienzan a tener oración, </a:t>
            </a:r>
          </a:p>
          <a:p>
            <a:pPr algn="r">
              <a:defRPr/>
            </a:pPr>
            <a:r>
              <a:rPr lang="es-ES" sz="3800" b="1" dirty="0">
                <a:solidFill>
                  <a:schemeClr val="bg1"/>
                </a:solidFill>
                <a:latin typeface="Georgia" pitchFamily="18" charset="0"/>
              </a:rPr>
              <a:t>podemos decir, son los que sacan </a:t>
            </a:r>
          </a:p>
          <a:p>
            <a:pPr algn="r">
              <a:defRPr/>
            </a:pPr>
            <a:r>
              <a:rPr lang="es-ES" sz="3800" b="1" dirty="0">
                <a:solidFill>
                  <a:schemeClr val="bg1"/>
                </a:solidFill>
                <a:latin typeface="Georgia" pitchFamily="18" charset="0"/>
              </a:rPr>
              <a:t>el agua del pozo;</a:t>
            </a:r>
          </a:p>
          <a:p>
            <a:pPr algn="r">
              <a:defRPr/>
            </a:pPr>
            <a:r>
              <a:rPr lang="es-ES" sz="3800" b="1" dirty="0">
                <a:solidFill>
                  <a:schemeClr val="bg1"/>
                </a:solidFill>
                <a:latin typeface="Georgia" pitchFamily="18" charset="0"/>
              </a:rPr>
              <a:t>que es muy a su trabajo… </a:t>
            </a:r>
          </a:p>
        </p:txBody>
      </p:sp>
      <p:sp>
        <p:nvSpPr>
          <p:cNvPr id="5124" name="AutoShape 7">
            <a:hlinkClick r:id="" action="ppaction://hlinkshowjump?jump=nextslide" highlightClick="1"/>
          </p:cNvPr>
          <p:cNvSpPr>
            <a:spLocks noChangeArrowheads="1"/>
          </p:cNvSpPr>
          <p:nvPr/>
        </p:nvSpPr>
        <p:spPr bwMode="auto">
          <a:xfrm>
            <a:off x="8153400" y="6019800"/>
            <a:ext cx="381000" cy="509588"/>
          </a:xfrm>
          <a:prstGeom prst="actionButtonForwardNext">
            <a:avLst/>
          </a:prstGeom>
          <a:noFill/>
          <a:ln w="9525">
            <a:solidFill>
              <a:srgbClr val="FFCC00"/>
            </a:solidFill>
            <a:miter lim="800000"/>
            <a:headEnd/>
            <a:tailEnd/>
          </a:ln>
        </p:spPr>
        <p:txBody>
          <a:bodyPr wrap="none" anchor="ctr"/>
          <a:lstStyle/>
          <a:p>
            <a:endParaRPr lang="es-CO"/>
          </a:p>
        </p:txBody>
      </p:sp>
    </p:spTree>
  </p:cSld>
  <p:clrMapOvr>
    <a:masterClrMapping/>
  </p:clrMapOvr>
  <p:transition spd="med"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6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4" descr="noria 1"/>
          <p:cNvPicPr>
            <a:picLocks noGrp="1" noChangeAspect="1" noChangeArrowheads="1"/>
          </p:cNvPicPr>
          <p:nvPr>
            <p:ph/>
          </p:nvPr>
        </p:nvPicPr>
        <p:blipFill>
          <a:blip r:embed="rId2" cstate="print"/>
          <a:srcRect t="5626" r="3038"/>
          <a:stretch>
            <a:fillRect/>
          </a:stretch>
        </p:blipFill>
        <p:spPr>
          <a:xfrm>
            <a:off x="0" y="-100013"/>
            <a:ext cx="9144000" cy="7200901"/>
          </a:xfrm>
          <a:noFill/>
        </p:spPr>
      </p:pic>
      <p:sp>
        <p:nvSpPr>
          <p:cNvPr id="78854" name="Text Box 6" descr="Papel reciclado"/>
          <p:cNvSpPr txBox="1">
            <a:spLocks noChangeArrowheads="1"/>
          </p:cNvSpPr>
          <p:nvPr/>
        </p:nvSpPr>
        <p:spPr bwMode="auto">
          <a:xfrm>
            <a:off x="160338" y="5734050"/>
            <a:ext cx="8975725" cy="1187450"/>
          </a:xfrm>
          <a:prstGeom prst="rect">
            <a:avLst/>
          </a:prstGeom>
          <a:blipFill dpi="0" rotWithShape="1">
            <a:blip r:embed="rId3" cstate="print"/>
            <a:srcRect/>
            <a:tile tx="0" ty="0" sx="100000" sy="100000" flip="none" algn="tl"/>
          </a:blipFill>
          <a:ln w="9525">
            <a:noFill/>
            <a:miter lim="800000"/>
            <a:headEnd/>
            <a:tailEnd/>
          </a:ln>
        </p:spPr>
        <p:txBody>
          <a:bodyPr wrap="none">
            <a:spAutoFit/>
          </a:bodyPr>
          <a:lstStyle/>
          <a:p>
            <a:pPr algn="ctr"/>
            <a:r>
              <a:rPr lang="es-ES" sz="2400" b="1">
                <a:solidFill>
                  <a:srgbClr val="CC6600"/>
                </a:solidFill>
                <a:latin typeface="Georgia" pitchFamily="18" charset="0"/>
              </a:rPr>
              <a:t>El segundo modo de sacar agua, que el Señor del huerto </a:t>
            </a:r>
          </a:p>
          <a:p>
            <a:pPr algn="ctr"/>
            <a:r>
              <a:rPr lang="es-ES" sz="2400" b="1">
                <a:solidFill>
                  <a:srgbClr val="CC6600"/>
                </a:solidFill>
                <a:latin typeface="Georgia" pitchFamily="18" charset="0"/>
              </a:rPr>
              <a:t>ordenó, implica menos trabajo y saca más agua </a:t>
            </a:r>
          </a:p>
          <a:p>
            <a:pPr algn="ctr"/>
            <a:r>
              <a:rPr lang="es-ES" sz="2400" b="1">
                <a:solidFill>
                  <a:srgbClr val="CC6600"/>
                </a:solidFill>
                <a:latin typeface="Georgia" pitchFamily="18" charset="0"/>
              </a:rPr>
              <a:t>será con ayuda de un torno.</a:t>
            </a:r>
          </a:p>
        </p:txBody>
      </p:sp>
      <p:sp>
        <p:nvSpPr>
          <p:cNvPr id="6148" name="AutoShape 9">
            <a:hlinkClick r:id="" action="ppaction://hlinkshowjump?jump=nextslide" highlightClick="1"/>
          </p:cNvPr>
          <p:cNvSpPr>
            <a:spLocks noChangeArrowheads="1"/>
          </p:cNvSpPr>
          <p:nvPr/>
        </p:nvSpPr>
        <p:spPr bwMode="auto">
          <a:xfrm>
            <a:off x="8534400" y="6348413"/>
            <a:ext cx="381000" cy="509587"/>
          </a:xfrm>
          <a:prstGeom prst="actionButtonForwardNext">
            <a:avLst/>
          </a:prstGeom>
          <a:noFill/>
          <a:ln w="9525">
            <a:solidFill>
              <a:srgbClr val="663300"/>
            </a:solidFill>
            <a:miter lim="800000"/>
            <a:headEnd/>
            <a:tailEnd/>
          </a:ln>
        </p:spPr>
        <p:txBody>
          <a:bodyPr wrap="none" anchor="ctr"/>
          <a:lstStyle/>
          <a:p>
            <a:endParaRPr lang="es-CO"/>
          </a:p>
        </p:txBody>
      </p:sp>
    </p:spTree>
  </p:cSld>
  <p:clrMapOvr>
    <a:masterClrMapping/>
  </p:clrMapOvr>
  <p:transition spd="med"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box(in)">
                                      <p:cBhvr>
                                        <p:cTn id="7"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h01414j"/>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dist="68392" dir="1308085" algn="ctr" rotWithShape="0">
              <a:srgbClr val="808080"/>
            </a:outerShdw>
          </a:effectLst>
        </p:spPr>
      </p:pic>
      <p:sp>
        <p:nvSpPr>
          <p:cNvPr id="80900" name="Text Box 4"/>
          <p:cNvSpPr txBox="1">
            <a:spLocks noChangeArrowheads="1"/>
          </p:cNvSpPr>
          <p:nvPr/>
        </p:nvSpPr>
        <p:spPr bwMode="auto">
          <a:xfrm>
            <a:off x="122238" y="168275"/>
            <a:ext cx="8955087" cy="1463675"/>
          </a:xfrm>
          <a:prstGeom prst="rect">
            <a:avLst/>
          </a:prstGeom>
          <a:noFill/>
          <a:ln w="9525">
            <a:noFill/>
            <a:miter lim="800000"/>
            <a:headEnd/>
            <a:tailEnd/>
          </a:ln>
          <a:effectLst>
            <a:outerShdw dist="63500" dir="2212194" algn="ctr" rotWithShape="0">
              <a:srgbClr val="A50021"/>
            </a:outerShdw>
          </a:effectLst>
        </p:spPr>
        <p:txBody>
          <a:bodyPr wrap="none">
            <a:spAutoFit/>
          </a:bodyPr>
          <a:lstStyle/>
          <a:p>
            <a:pPr algn="ctr">
              <a:defRPr/>
            </a:pPr>
            <a:r>
              <a:rPr lang="es-ES" sz="3000" b="1">
                <a:solidFill>
                  <a:schemeClr val="bg1"/>
                </a:solidFill>
                <a:effectLst>
                  <a:outerShdw blurRad="38100" dist="38100" dir="2700000" algn="tl">
                    <a:srgbClr val="C0C0C0"/>
                  </a:outerShdw>
                </a:effectLst>
                <a:latin typeface="Georgia" pitchFamily="18" charset="0"/>
              </a:rPr>
              <a:t>La tercera agua con que se riega esta huerta, </a:t>
            </a:r>
          </a:p>
          <a:p>
            <a:pPr algn="ctr">
              <a:defRPr/>
            </a:pPr>
            <a:r>
              <a:rPr lang="es-ES" sz="3000" b="1">
                <a:solidFill>
                  <a:schemeClr val="bg1"/>
                </a:solidFill>
                <a:effectLst>
                  <a:outerShdw blurRad="38100" dist="38100" dir="2700000" algn="tl">
                    <a:srgbClr val="C0C0C0"/>
                  </a:outerShdw>
                </a:effectLst>
                <a:latin typeface="Georgia" pitchFamily="18" charset="0"/>
              </a:rPr>
              <a:t>es agua corriente de río o de fuente que se </a:t>
            </a:r>
          </a:p>
          <a:p>
            <a:pPr algn="ctr">
              <a:defRPr/>
            </a:pPr>
            <a:r>
              <a:rPr lang="es-ES" sz="3000" b="1">
                <a:solidFill>
                  <a:schemeClr val="bg1"/>
                </a:solidFill>
                <a:effectLst>
                  <a:outerShdw blurRad="38100" dist="38100" dir="2700000" algn="tl">
                    <a:srgbClr val="C0C0C0"/>
                  </a:outerShdw>
                </a:effectLst>
                <a:latin typeface="Georgia" pitchFamily="18" charset="0"/>
              </a:rPr>
              <a:t>riega muy a menos trabajo.</a:t>
            </a:r>
          </a:p>
        </p:txBody>
      </p:sp>
      <p:sp>
        <p:nvSpPr>
          <p:cNvPr id="7172" name="AutoShape 5">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rgbClr val="663300"/>
            </a:solidFill>
            <a:miter lim="800000"/>
            <a:headEnd/>
            <a:tailEnd/>
          </a:ln>
        </p:spPr>
        <p:txBody>
          <a:bodyPr wrap="none" anchor="ctr"/>
          <a:lstStyle/>
          <a:p>
            <a:endParaRPr lang="es-CO"/>
          </a:p>
        </p:txBody>
      </p:sp>
    </p:spTree>
  </p:cSld>
  <p:clrMapOvr>
    <a:masterClrMapping/>
  </p:clrMapOvr>
  <p:transition spd="med" advTm="148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0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8" descr="grupocongestus"/>
          <p:cNvPicPr>
            <a:picLocks noGrp="1" noChangeAspect="1" noChangeArrowheads="1"/>
          </p:cNvPicPr>
          <p:nvPr>
            <p:ph/>
          </p:nvPr>
        </p:nvPicPr>
        <p:blipFill>
          <a:blip r:embed="rId2" cstate="print"/>
          <a:srcRect/>
          <a:stretch>
            <a:fillRect/>
          </a:stretch>
        </p:blipFill>
        <p:spPr>
          <a:xfrm>
            <a:off x="0" y="-26988"/>
            <a:ext cx="9180513" cy="6884988"/>
          </a:xfrm>
          <a:noFill/>
        </p:spPr>
      </p:pic>
      <p:sp>
        <p:nvSpPr>
          <p:cNvPr id="81930" name="Text Box 10"/>
          <p:cNvSpPr txBox="1">
            <a:spLocks noChangeArrowheads="1"/>
          </p:cNvSpPr>
          <p:nvPr/>
        </p:nvSpPr>
        <p:spPr bwMode="auto">
          <a:xfrm>
            <a:off x="0" y="244475"/>
            <a:ext cx="9086850" cy="2041525"/>
          </a:xfrm>
          <a:prstGeom prst="rect">
            <a:avLst/>
          </a:prstGeom>
          <a:noFill/>
          <a:ln w="9525">
            <a:noFill/>
            <a:miter lim="800000"/>
            <a:headEnd/>
            <a:tailEnd/>
          </a:ln>
          <a:effectLst>
            <a:outerShdw dist="35921" dir="2700000" algn="ctr" rotWithShape="0">
              <a:srgbClr val="A50021">
                <a:alpha val="50000"/>
              </a:srgbClr>
            </a:outerShdw>
          </a:effectLst>
        </p:spPr>
        <p:txBody>
          <a:bodyPr wrap="none">
            <a:spAutoFit/>
          </a:bodyPr>
          <a:lstStyle/>
          <a:p>
            <a:pPr algn="ctr">
              <a:defRPr/>
            </a:pPr>
            <a:r>
              <a:rPr lang="es-ES" sz="3200" b="1">
                <a:solidFill>
                  <a:schemeClr val="bg1"/>
                </a:solidFill>
                <a:latin typeface="Georgia" pitchFamily="18" charset="0"/>
              </a:rPr>
              <a:t>Ahora hablando de esta cuarta agua,</a:t>
            </a:r>
          </a:p>
          <a:p>
            <a:pPr algn="ctr">
              <a:defRPr/>
            </a:pPr>
            <a:r>
              <a:rPr lang="es-ES" sz="3200" b="1">
                <a:solidFill>
                  <a:schemeClr val="bg1"/>
                </a:solidFill>
                <a:latin typeface="Georgia" pitchFamily="18" charset="0"/>
              </a:rPr>
              <a:t>que viene del cielo para con su abundancia</a:t>
            </a:r>
          </a:p>
          <a:p>
            <a:pPr algn="ctr">
              <a:defRPr/>
            </a:pPr>
            <a:r>
              <a:rPr lang="es-ES" sz="3200" b="1">
                <a:solidFill>
                  <a:schemeClr val="bg1"/>
                </a:solidFill>
                <a:latin typeface="Georgia" pitchFamily="18" charset="0"/>
              </a:rPr>
              <a:t>henchir todo este huerto… ya se vé que </a:t>
            </a:r>
          </a:p>
          <a:p>
            <a:pPr algn="ctr">
              <a:defRPr/>
            </a:pPr>
            <a:r>
              <a:rPr lang="es-ES" sz="3200" b="1">
                <a:solidFill>
                  <a:schemeClr val="bg1"/>
                </a:solidFill>
                <a:latin typeface="Georgia" pitchFamily="18" charset="0"/>
              </a:rPr>
              <a:t>descanso tuviera el hortelano. </a:t>
            </a:r>
          </a:p>
        </p:txBody>
      </p:sp>
      <p:sp>
        <p:nvSpPr>
          <p:cNvPr id="8196" name="AutoShape 11">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8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uerto 1"/>
          <p:cNvPicPr>
            <a:picLocks noGrp="1" noChangeAspect="1" noChangeArrowheads="1"/>
          </p:cNvPicPr>
          <p:nvPr>
            <p:ph/>
          </p:nvPr>
        </p:nvPicPr>
        <p:blipFill>
          <a:blip r:embed="rId2" cstate="print"/>
          <a:srcRect/>
          <a:stretch>
            <a:fillRect/>
          </a:stretch>
        </p:blipFill>
        <p:spPr>
          <a:xfrm>
            <a:off x="0" y="0"/>
            <a:ext cx="9144000" cy="6858000"/>
          </a:xfrm>
          <a:noFill/>
        </p:spPr>
      </p:pic>
      <p:sp>
        <p:nvSpPr>
          <p:cNvPr id="95235" name="Text Box 3"/>
          <p:cNvSpPr txBox="1">
            <a:spLocks noChangeArrowheads="1"/>
          </p:cNvSpPr>
          <p:nvPr/>
        </p:nvSpPr>
        <p:spPr bwMode="auto">
          <a:xfrm>
            <a:off x="0" y="3505200"/>
            <a:ext cx="9196388" cy="3016250"/>
          </a:xfrm>
          <a:prstGeom prst="rect">
            <a:avLst/>
          </a:prstGeom>
          <a:noFill/>
          <a:ln w="9525">
            <a:noFill/>
            <a:miter lim="800000"/>
            <a:headEnd/>
            <a:tailEnd/>
          </a:ln>
        </p:spPr>
        <p:txBody>
          <a:bodyPr wrap="none">
            <a:spAutoFit/>
          </a:bodyPr>
          <a:lstStyle/>
          <a:p>
            <a:r>
              <a:rPr lang="es-ES" sz="3200" b="1">
                <a:solidFill>
                  <a:schemeClr val="bg1"/>
                </a:solidFill>
                <a:latin typeface="Georgia" pitchFamily="18" charset="0"/>
              </a:rPr>
              <a:t>Los que tienen oración, </a:t>
            </a:r>
          </a:p>
          <a:p>
            <a:r>
              <a:rPr lang="es-ES" sz="3200" b="1">
                <a:solidFill>
                  <a:schemeClr val="bg1"/>
                </a:solidFill>
                <a:latin typeface="Georgia" pitchFamily="18" charset="0"/>
              </a:rPr>
              <a:t>han de hacer de cuenta</a:t>
            </a:r>
          </a:p>
          <a:p>
            <a:r>
              <a:rPr lang="es-ES" sz="3200" b="1">
                <a:solidFill>
                  <a:schemeClr val="bg1"/>
                </a:solidFill>
                <a:latin typeface="Georgia" pitchFamily="18" charset="0"/>
              </a:rPr>
              <a:t>que su alma es un huerto</a:t>
            </a:r>
          </a:p>
          <a:p>
            <a:r>
              <a:rPr lang="es-ES" sz="3200" b="1">
                <a:solidFill>
                  <a:schemeClr val="bg1"/>
                </a:solidFill>
                <a:latin typeface="Georgia" pitchFamily="18" charset="0"/>
              </a:rPr>
              <a:t>que deben cuidar y </a:t>
            </a:r>
          </a:p>
          <a:p>
            <a:r>
              <a:rPr lang="es-ES" sz="3200" b="1">
                <a:solidFill>
                  <a:schemeClr val="bg1"/>
                </a:solidFill>
                <a:latin typeface="Georgia" pitchFamily="18" charset="0"/>
              </a:rPr>
              <a:t>regar como buenos hortelanos. Que es muy</a:t>
            </a:r>
          </a:p>
          <a:p>
            <a:r>
              <a:rPr lang="es-ES" sz="3200" b="1">
                <a:solidFill>
                  <a:schemeClr val="bg1"/>
                </a:solidFill>
                <a:latin typeface="Georgia" pitchFamily="18" charset="0"/>
              </a:rPr>
              <a:t>A su trabajo</a:t>
            </a:r>
          </a:p>
        </p:txBody>
      </p:sp>
      <p:sp>
        <p:nvSpPr>
          <p:cNvPr id="9220" name="AutoShape 4">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8959850" y="188913"/>
            <a:ext cx="184150" cy="549275"/>
          </a:xfrm>
          <a:prstGeom prst="rect">
            <a:avLst/>
          </a:prstGeom>
          <a:noFill/>
          <a:ln w="9525">
            <a:noFill/>
            <a:miter lim="800000"/>
            <a:headEnd/>
            <a:tailEnd/>
          </a:ln>
        </p:spPr>
        <p:txBody>
          <a:bodyPr wrap="none">
            <a:spAutoFit/>
          </a:bodyPr>
          <a:lstStyle/>
          <a:p>
            <a:pPr algn="r"/>
            <a:endParaRPr lang="es-CO" sz="3000" b="1">
              <a:latin typeface="Century Gothic" pitchFamily="34" charset="0"/>
            </a:endParaRPr>
          </a:p>
        </p:txBody>
      </p:sp>
      <p:pic>
        <p:nvPicPr>
          <p:cNvPr id="10243" name="Picture 3" descr="rayos de luz 2"/>
          <p:cNvPicPr>
            <a:picLocks noGrp="1" noChangeAspect="1" noChangeArrowheads="1"/>
          </p:cNvPicPr>
          <p:nvPr>
            <p:ph/>
          </p:nvPr>
        </p:nvPicPr>
        <p:blipFill>
          <a:blip r:embed="rId2" cstate="print"/>
          <a:srcRect/>
          <a:stretch>
            <a:fillRect/>
          </a:stretch>
        </p:blipFill>
        <p:spPr>
          <a:xfrm>
            <a:off x="0" y="-26988"/>
            <a:ext cx="9180513" cy="6884988"/>
          </a:xfrm>
          <a:noFill/>
        </p:spPr>
      </p:pic>
      <p:sp>
        <p:nvSpPr>
          <p:cNvPr id="106501" name="Text Box 5"/>
          <p:cNvSpPr txBox="1">
            <a:spLocks noChangeArrowheads="1"/>
          </p:cNvSpPr>
          <p:nvPr/>
        </p:nvSpPr>
        <p:spPr bwMode="auto">
          <a:xfrm>
            <a:off x="33338" y="161925"/>
            <a:ext cx="9193212" cy="1190625"/>
          </a:xfrm>
          <a:prstGeom prst="rect">
            <a:avLst/>
          </a:prstGeom>
          <a:noFill/>
          <a:ln w="9525">
            <a:noFill/>
            <a:miter lim="800000"/>
            <a:headEnd/>
            <a:tailEnd/>
          </a:ln>
          <a:effectLst>
            <a:outerShdw dist="35921" dir="2700000" algn="ctr" rotWithShape="0">
              <a:srgbClr val="FF7C80"/>
            </a:outerShdw>
          </a:effectLst>
        </p:spPr>
        <p:txBody>
          <a:bodyPr wrap="none">
            <a:spAutoFit/>
          </a:bodyPr>
          <a:lstStyle/>
          <a:p>
            <a:pPr>
              <a:defRPr/>
            </a:pPr>
            <a:r>
              <a:rPr lang="es-ES" sz="3600" b="1">
                <a:solidFill>
                  <a:schemeClr val="bg1"/>
                </a:solidFill>
                <a:latin typeface="Georgia" pitchFamily="18" charset="0"/>
              </a:rPr>
              <a:t>En la oración es donde el Señor da luz </a:t>
            </a:r>
          </a:p>
          <a:p>
            <a:pPr>
              <a:defRPr/>
            </a:pPr>
            <a:r>
              <a:rPr lang="es-ES" sz="3600" b="1">
                <a:solidFill>
                  <a:schemeClr val="bg1"/>
                </a:solidFill>
                <a:latin typeface="Georgia" pitchFamily="18" charset="0"/>
              </a:rPr>
              <a:t>para entender las verdades.</a:t>
            </a:r>
          </a:p>
        </p:txBody>
      </p:sp>
      <p:sp>
        <p:nvSpPr>
          <p:cNvPr id="10245" name="AutoShape 6">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06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7"/>
          <p:cNvSpPr>
            <a:spLocks noChangeArrowheads="1"/>
          </p:cNvSpPr>
          <p:nvPr/>
        </p:nvSpPr>
        <p:spPr bwMode="auto">
          <a:xfrm>
            <a:off x="-36513" y="0"/>
            <a:ext cx="9144001" cy="6858000"/>
          </a:xfrm>
          <a:prstGeom prst="rect">
            <a:avLst/>
          </a:prstGeom>
          <a:gradFill rotWithShape="1">
            <a:gsLst>
              <a:gs pos="0">
                <a:srgbClr val="CCFFCC"/>
              </a:gs>
              <a:gs pos="100000">
                <a:schemeClr val="bg1"/>
              </a:gs>
            </a:gsLst>
            <a:lin ang="2700000" scaled="1"/>
          </a:gradFill>
          <a:ln w="9525">
            <a:solidFill>
              <a:schemeClr val="tx1"/>
            </a:solidFill>
            <a:miter lim="800000"/>
            <a:headEnd/>
            <a:tailEnd/>
          </a:ln>
        </p:spPr>
        <p:txBody>
          <a:bodyPr wrap="none" anchor="ctr"/>
          <a:lstStyle/>
          <a:p>
            <a:pPr algn="ctr"/>
            <a:endParaRPr lang="es-CO"/>
          </a:p>
        </p:txBody>
      </p:sp>
      <p:pic>
        <p:nvPicPr>
          <p:cNvPr id="96288" name="Picture 32" descr="regalo"/>
          <p:cNvPicPr>
            <a:picLocks noChangeAspect="1" noChangeArrowheads="1"/>
          </p:cNvPicPr>
          <p:nvPr/>
        </p:nvPicPr>
        <p:blipFill>
          <a:blip r:embed="rId2" cstate="print"/>
          <a:srcRect l="2609" t="1649" r="10535" b="7549"/>
          <a:stretch>
            <a:fillRect/>
          </a:stretch>
        </p:blipFill>
        <p:spPr bwMode="auto">
          <a:xfrm>
            <a:off x="4787900" y="2924175"/>
            <a:ext cx="4175125" cy="3933825"/>
          </a:xfrm>
          <a:prstGeom prst="rect">
            <a:avLst/>
          </a:prstGeom>
          <a:noFill/>
          <a:ln w="9525">
            <a:noFill/>
            <a:miter lim="800000"/>
            <a:headEnd/>
            <a:tailEnd/>
          </a:ln>
        </p:spPr>
      </p:pic>
      <p:sp>
        <p:nvSpPr>
          <p:cNvPr id="96285" name="Text Box 29"/>
          <p:cNvSpPr txBox="1">
            <a:spLocks noChangeArrowheads="1"/>
          </p:cNvSpPr>
          <p:nvPr/>
        </p:nvSpPr>
        <p:spPr bwMode="auto">
          <a:xfrm>
            <a:off x="179388" y="427038"/>
            <a:ext cx="6856412" cy="5508625"/>
          </a:xfrm>
          <a:prstGeom prst="rect">
            <a:avLst/>
          </a:prstGeom>
          <a:noFill/>
          <a:ln w="9525">
            <a:noFill/>
            <a:miter lim="800000"/>
            <a:headEnd/>
            <a:tailEnd/>
          </a:ln>
          <a:effectLst>
            <a:outerShdw dist="53882" dir="2700000" algn="ctr" rotWithShape="0">
              <a:srgbClr val="00FF00"/>
            </a:outerShdw>
          </a:effectLst>
        </p:spPr>
        <p:txBody>
          <a:bodyPr wrap="none">
            <a:spAutoFit/>
          </a:bodyPr>
          <a:lstStyle/>
          <a:p>
            <a:pPr>
              <a:defRPr/>
            </a:pPr>
            <a:r>
              <a:rPr lang="es-ES" sz="3200" b="1" i="1" dirty="0">
                <a:solidFill>
                  <a:srgbClr val="006666"/>
                </a:solidFill>
                <a:effectLst>
                  <a:outerShdw blurRad="38100" dist="38100" dir="2700000" algn="tl">
                    <a:srgbClr val="C0C0C0"/>
                  </a:outerShdw>
                </a:effectLst>
                <a:latin typeface="Georgia" pitchFamily="18" charset="0"/>
              </a:rPr>
              <a:t>La oración para ser verdadera </a:t>
            </a:r>
          </a:p>
          <a:p>
            <a:pPr>
              <a:defRPr/>
            </a:pPr>
            <a:endParaRPr lang="es-ES" sz="3200" b="1" i="1" dirty="0">
              <a:solidFill>
                <a:srgbClr val="006666"/>
              </a:solidFill>
              <a:effectLst>
                <a:outerShdw blurRad="38100" dist="38100" dir="2700000" algn="tl">
                  <a:srgbClr val="C0C0C0"/>
                </a:outerShdw>
              </a:effectLst>
              <a:latin typeface="Georgia" pitchFamily="18" charset="0"/>
            </a:endParaRPr>
          </a:p>
          <a:p>
            <a:pPr>
              <a:defRPr/>
            </a:pPr>
            <a:r>
              <a:rPr lang="es-ES" sz="3200" b="1" i="1" dirty="0">
                <a:solidFill>
                  <a:srgbClr val="006666"/>
                </a:solidFill>
                <a:effectLst>
                  <a:outerShdw blurRad="38100" dist="38100" dir="2700000" algn="tl">
                    <a:srgbClr val="C0C0C0"/>
                  </a:outerShdw>
                </a:effectLst>
                <a:latin typeface="Georgia" pitchFamily="18" charset="0"/>
              </a:rPr>
              <a:t>debe ir acompañada </a:t>
            </a:r>
          </a:p>
          <a:p>
            <a:pPr>
              <a:defRPr/>
            </a:pPr>
            <a:endParaRPr lang="es-ES" sz="3200" b="1" i="1" dirty="0">
              <a:solidFill>
                <a:srgbClr val="006666"/>
              </a:solidFill>
              <a:effectLst>
                <a:outerShdw blurRad="38100" dist="38100" dir="2700000" algn="tl">
                  <a:srgbClr val="C0C0C0"/>
                </a:outerShdw>
              </a:effectLst>
              <a:latin typeface="Georgia" pitchFamily="18" charset="0"/>
            </a:endParaRPr>
          </a:p>
          <a:p>
            <a:pPr>
              <a:defRPr/>
            </a:pPr>
            <a:r>
              <a:rPr lang="es-ES" sz="3200" b="1" i="1" dirty="0">
                <a:solidFill>
                  <a:srgbClr val="006666"/>
                </a:solidFill>
                <a:effectLst>
                  <a:outerShdw blurRad="38100" dist="38100" dir="2700000" algn="tl">
                    <a:srgbClr val="C0C0C0"/>
                  </a:outerShdw>
                </a:effectLst>
                <a:latin typeface="Georgia" pitchFamily="18" charset="0"/>
              </a:rPr>
              <a:t>de la mortificación,</a:t>
            </a:r>
          </a:p>
          <a:p>
            <a:pPr>
              <a:defRPr/>
            </a:pPr>
            <a:endParaRPr lang="es-ES" sz="3200" b="1" i="1" dirty="0">
              <a:solidFill>
                <a:srgbClr val="006666"/>
              </a:solidFill>
              <a:effectLst>
                <a:outerShdw blurRad="38100" dist="38100" dir="2700000" algn="tl">
                  <a:srgbClr val="C0C0C0"/>
                </a:outerShdw>
              </a:effectLst>
              <a:latin typeface="Georgia" pitchFamily="18" charset="0"/>
            </a:endParaRPr>
          </a:p>
          <a:p>
            <a:pPr>
              <a:defRPr/>
            </a:pPr>
            <a:r>
              <a:rPr lang="es-ES" sz="3200" b="1" i="1" dirty="0">
                <a:solidFill>
                  <a:srgbClr val="006666"/>
                </a:solidFill>
                <a:effectLst>
                  <a:outerShdw blurRad="38100" dist="38100" dir="2700000" algn="tl">
                    <a:srgbClr val="C0C0C0"/>
                  </a:outerShdw>
                </a:effectLst>
                <a:latin typeface="Georgia" pitchFamily="18" charset="0"/>
              </a:rPr>
              <a:t>porque regalo y </a:t>
            </a:r>
          </a:p>
          <a:p>
            <a:pPr>
              <a:defRPr/>
            </a:pPr>
            <a:endParaRPr lang="es-ES" sz="3200" b="1" i="1" dirty="0">
              <a:solidFill>
                <a:srgbClr val="006666"/>
              </a:solidFill>
              <a:effectLst>
                <a:outerShdw blurRad="38100" dist="38100" dir="2700000" algn="tl">
                  <a:srgbClr val="C0C0C0"/>
                </a:outerShdw>
              </a:effectLst>
              <a:latin typeface="Georgia" pitchFamily="18" charset="0"/>
            </a:endParaRPr>
          </a:p>
          <a:p>
            <a:pPr>
              <a:defRPr/>
            </a:pPr>
            <a:r>
              <a:rPr lang="es-ES" sz="3200" b="1" i="1" dirty="0">
                <a:solidFill>
                  <a:srgbClr val="006666"/>
                </a:solidFill>
                <a:effectLst>
                  <a:outerShdw blurRad="38100" dist="38100" dir="2700000" algn="tl">
                    <a:srgbClr val="C0C0C0"/>
                  </a:outerShdw>
                </a:effectLst>
                <a:latin typeface="Georgia" pitchFamily="18" charset="0"/>
              </a:rPr>
              <a:t>oración  no se </a:t>
            </a:r>
          </a:p>
          <a:p>
            <a:pPr>
              <a:defRPr/>
            </a:pPr>
            <a:endParaRPr lang="es-ES" sz="3200" b="1" i="1" dirty="0">
              <a:solidFill>
                <a:srgbClr val="006666"/>
              </a:solidFill>
              <a:effectLst>
                <a:outerShdw blurRad="38100" dist="38100" dir="2700000" algn="tl">
                  <a:srgbClr val="C0C0C0"/>
                </a:outerShdw>
              </a:effectLst>
              <a:latin typeface="Georgia" pitchFamily="18" charset="0"/>
            </a:endParaRPr>
          </a:p>
          <a:p>
            <a:pPr>
              <a:defRPr/>
            </a:pPr>
            <a:r>
              <a:rPr lang="es-ES" sz="3200" b="1" i="1" dirty="0">
                <a:solidFill>
                  <a:srgbClr val="006666"/>
                </a:solidFill>
                <a:effectLst>
                  <a:outerShdw blurRad="38100" dist="38100" dir="2700000" algn="tl">
                    <a:srgbClr val="C0C0C0"/>
                  </a:outerShdw>
                </a:effectLst>
                <a:latin typeface="Georgia" pitchFamily="18" charset="0"/>
              </a:rPr>
              <a:t>compadecen.</a:t>
            </a:r>
          </a:p>
        </p:txBody>
      </p:sp>
      <p:sp>
        <p:nvSpPr>
          <p:cNvPr id="11269" name="AutoShape 33">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rgbClr val="008000"/>
            </a:solidFill>
            <a:miter lim="800000"/>
            <a:headEnd/>
            <a:tailEnd/>
          </a:ln>
        </p:spPr>
        <p:txBody>
          <a:bodyPr wrap="none" anchor="ctr"/>
          <a:lstStyle/>
          <a:p>
            <a:endParaRPr lang="es-CO"/>
          </a:p>
        </p:txBody>
      </p:sp>
    </p:spTree>
  </p:cSld>
  <p:clrMapOvr>
    <a:masterClrMapping/>
  </p:clrMapOvr>
  <p:transition spd="med"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96288"/>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1000"/>
                                  </p:stCondLst>
                                  <p:childTnLst>
                                    <p:set>
                                      <p:cBhvr>
                                        <p:cTn id="9" dur="1" fill="hold">
                                          <p:stCondLst>
                                            <p:cond delay="0"/>
                                          </p:stCondLst>
                                        </p:cTn>
                                        <p:tgtEl>
                                          <p:spTgt spid="96285"/>
                                        </p:tgtEl>
                                        <p:attrNameLst>
                                          <p:attrName>style.visibility</p:attrName>
                                        </p:attrNameLst>
                                      </p:cBhvr>
                                      <p:to>
                                        <p:strVal val="visible"/>
                                      </p:to>
                                    </p:set>
                                    <p:anim calcmode="lin" valueType="num">
                                      <p:cBhvr additive="base">
                                        <p:cTn id="10" dur="500" fill="hold"/>
                                        <p:tgtEl>
                                          <p:spTgt spid="96285"/>
                                        </p:tgtEl>
                                        <p:attrNameLst>
                                          <p:attrName>ppt_x</p:attrName>
                                        </p:attrNameLst>
                                      </p:cBhvr>
                                      <p:tavLst>
                                        <p:tav tm="0">
                                          <p:val>
                                            <p:strVal val="0-#ppt_w/2"/>
                                          </p:val>
                                        </p:tav>
                                        <p:tav tm="100000">
                                          <p:val>
                                            <p:strVal val="#ppt_x"/>
                                          </p:val>
                                        </p:tav>
                                      </p:tavLst>
                                    </p:anim>
                                    <p:anim calcmode="lin" valueType="num">
                                      <p:cBhvr additive="base">
                                        <p:cTn id="11" dur="500" fill="hold"/>
                                        <p:tgtEl>
                                          <p:spTgt spid="962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lores 6"/>
          <p:cNvPicPr>
            <a:picLocks noChangeAspect="1" noChangeArrowheads="1"/>
          </p:cNvPicPr>
          <p:nvPr/>
        </p:nvPicPr>
        <p:blipFill>
          <a:blip r:embed="rId2" cstate="print"/>
          <a:srcRect/>
          <a:stretch>
            <a:fillRect/>
          </a:stretch>
        </p:blipFill>
        <p:spPr bwMode="auto">
          <a:xfrm>
            <a:off x="0" y="0"/>
            <a:ext cx="9164638" cy="6884988"/>
          </a:xfrm>
          <a:prstGeom prst="rect">
            <a:avLst/>
          </a:prstGeom>
          <a:noFill/>
          <a:ln w="9525">
            <a:noFill/>
            <a:miter lim="800000"/>
            <a:headEnd/>
            <a:tailEnd/>
          </a:ln>
        </p:spPr>
      </p:pic>
      <p:sp>
        <p:nvSpPr>
          <p:cNvPr id="86019" name="Text Box 3"/>
          <p:cNvSpPr txBox="1">
            <a:spLocks noChangeArrowheads="1"/>
          </p:cNvSpPr>
          <p:nvPr/>
        </p:nvSpPr>
        <p:spPr bwMode="auto">
          <a:xfrm>
            <a:off x="241300" y="5053013"/>
            <a:ext cx="8931275" cy="1250950"/>
          </a:xfrm>
          <a:prstGeom prst="rect">
            <a:avLst/>
          </a:prstGeom>
          <a:noFill/>
          <a:ln w="9525">
            <a:noFill/>
            <a:miter lim="800000"/>
            <a:headEnd/>
            <a:tailEnd/>
          </a:ln>
        </p:spPr>
        <p:txBody>
          <a:bodyPr wrap="none">
            <a:spAutoFit/>
          </a:bodyPr>
          <a:lstStyle/>
          <a:p>
            <a:pPr algn="ctr"/>
            <a:r>
              <a:rPr lang="es-ES" sz="3600" b="1">
                <a:solidFill>
                  <a:schemeClr val="bg1"/>
                </a:solidFill>
                <a:latin typeface="Georgia" pitchFamily="18" charset="0"/>
              </a:rPr>
              <a:t>La oración es el principio para ganar </a:t>
            </a:r>
          </a:p>
          <a:p>
            <a:pPr algn="ctr"/>
            <a:r>
              <a:rPr lang="es-ES" sz="3600" b="1">
                <a:solidFill>
                  <a:schemeClr val="bg1"/>
                </a:solidFill>
                <a:latin typeface="Georgia" pitchFamily="18" charset="0"/>
              </a:rPr>
              <a:t>todas las virtudes</a:t>
            </a:r>
            <a:r>
              <a:rPr lang="es-ES" sz="4000" b="1">
                <a:solidFill>
                  <a:schemeClr val="bg1"/>
                </a:solidFill>
                <a:latin typeface="Georgia" pitchFamily="18" charset="0"/>
              </a:rPr>
              <a:t>.</a:t>
            </a:r>
          </a:p>
        </p:txBody>
      </p:sp>
      <p:sp>
        <p:nvSpPr>
          <p:cNvPr id="12292" name="AutoShape 4">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500" fill="hold"/>
                                        <p:tgtEl>
                                          <p:spTgt spid="86019"/>
                                        </p:tgtEl>
                                        <p:attrNameLst>
                                          <p:attrName>ppt_x</p:attrName>
                                        </p:attrNameLst>
                                      </p:cBhvr>
                                      <p:tavLst>
                                        <p:tav tm="0">
                                          <p:val>
                                            <p:strVal val="0-#ppt_w/2"/>
                                          </p:val>
                                        </p:tav>
                                        <p:tav tm="100000">
                                          <p:val>
                                            <p:strVal val="#ppt_x"/>
                                          </p:val>
                                        </p:tav>
                                      </p:tavLst>
                                    </p:anim>
                                    <p:anim calcmode="lin" valueType="num">
                                      <p:cBhvr additive="base">
                                        <p:cTn id="8" dur="500" fill="hold"/>
                                        <p:tgtEl>
                                          <p:spTgt spid="86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UERTO1.jpg"/>
          <p:cNvPicPr>
            <a:picLocks noChangeAspect="1"/>
          </p:cNvPicPr>
          <p:nvPr/>
        </p:nvPicPr>
        <p:blipFill>
          <a:blip r:embed="rId2" cstate="print"/>
          <a:stretch>
            <a:fillRect/>
          </a:stretch>
        </p:blipFill>
        <p:spPr>
          <a:xfrm>
            <a:off x="0" y="0"/>
            <a:ext cx="8964488" cy="6861684"/>
          </a:xfrm>
          <a:prstGeom prst="rect">
            <a:avLst/>
          </a:prstGeom>
        </p:spPr>
      </p:pic>
      <p:sp>
        <p:nvSpPr>
          <p:cNvPr id="2" name="2 Subtítulo"/>
          <p:cNvSpPr txBox="1">
            <a:spLocks/>
          </p:cNvSpPr>
          <p:nvPr/>
        </p:nvSpPr>
        <p:spPr>
          <a:xfrm>
            <a:off x="683568" y="836712"/>
            <a:ext cx="7704856" cy="4968552"/>
          </a:xfrm>
          <a:prstGeom prst="rect">
            <a:avLst/>
          </a:prstGeom>
        </p:spPr>
        <p:txBody>
          <a:bodyPr>
            <a:noAutofit/>
          </a:bodyPr>
          <a:lstStyle/>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endParaRPr lang="es-CO" sz="3600" b="1" i="1" dirty="0" smtClean="0">
              <a:solidFill>
                <a:schemeClr val="bg1"/>
              </a:solidFill>
              <a:latin typeface="+mj-lt"/>
            </a:endParaRPr>
          </a:p>
          <a:p>
            <a:pPr marL="342900" lvl="0" indent="-342900" algn="ctr">
              <a:spcBef>
                <a:spcPct val="20000"/>
              </a:spcBef>
              <a:buClr>
                <a:schemeClr val="accent1"/>
              </a:buClr>
              <a:buSzPct val="70000"/>
            </a:pPr>
            <a:r>
              <a:rPr lang="es-CO" sz="3600" b="1" i="1" dirty="0" smtClean="0">
                <a:solidFill>
                  <a:schemeClr val="bg1"/>
                </a:solidFill>
                <a:latin typeface="+mj-lt"/>
              </a:rPr>
              <a:t> </a:t>
            </a:r>
            <a:endParaRPr kumimoji="0" lang="es-MX" sz="3600" b="1" i="1" strike="noStrike" kern="1200" cap="none" spc="0" normalizeH="0" baseline="0" noProof="0" dirty="0">
              <a:ln>
                <a:noFill/>
              </a:ln>
              <a:solidFill>
                <a:schemeClr val="bg1"/>
              </a:solidFill>
              <a:uLnTx/>
              <a:uFillTx/>
              <a:latin typeface="+mj-lt"/>
            </a:endParaRPr>
          </a:p>
        </p:txBody>
      </p:sp>
      <p:sp>
        <p:nvSpPr>
          <p:cNvPr id="45061" name="Rectangle 5"/>
          <p:cNvSpPr>
            <a:spLocks noChangeArrowheads="1"/>
          </p:cNvSpPr>
          <p:nvPr/>
        </p:nvSpPr>
        <p:spPr bwMode="auto">
          <a:xfrm>
            <a:off x="0" y="901229"/>
            <a:ext cx="9144000" cy="52322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lang="es-ES" sz="3600" b="1" i="1" dirty="0" smtClean="0">
              <a:solidFill>
                <a:srgbClr val="FFFF00"/>
              </a:solidFill>
              <a:latin typeface="Century Gothic" pitchFamily="34" charset="0"/>
              <a:ea typeface="Times New Roman" pitchFamily="18" charset="0"/>
              <a:cs typeface="Arial" pitchFamily="34" charset="0"/>
            </a:endParaRPr>
          </a:p>
          <a:p>
            <a:pPr marL="0" marR="0" lvl="0" indent="449263" algn="l" defTabSz="914400" rtl="0" eaLnBrk="1" fontAlgn="base" latinLnBrk="0" hangingPunct="1">
              <a:lnSpc>
                <a:spcPct val="100000"/>
              </a:lnSpc>
              <a:spcBef>
                <a:spcPct val="0"/>
              </a:spcBef>
              <a:spcAft>
                <a:spcPct val="0"/>
              </a:spcAft>
              <a:buClrTx/>
              <a:buSzTx/>
              <a:buFontTx/>
              <a:buNone/>
              <a:tabLst/>
            </a:pPr>
            <a:r>
              <a:rPr kumimoji="0" lang="es-ES" sz="4000" b="1" i="1" u="none"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"Es tan importante este </a:t>
            </a:r>
            <a:r>
              <a:rPr kumimoji="0" lang="es-ES" sz="4000" b="1" i="1" u="sng"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conocernos,</a:t>
            </a:r>
            <a:r>
              <a:rPr kumimoji="0" lang="es-ES" sz="4000" b="1" i="1" u="none"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 que no querría en ello hubiese jamás relajación, por subidas que estéis en los cielos; pues mientras estamos en esta tierra no hay cosa que </a:t>
            </a:r>
            <a:r>
              <a:rPr kumimoji="0" lang="es-ES" sz="4000" b="1" i="1" u="none" strike="noStrike" cap="none" normalizeH="0" baseline="0" dirty="0" smtClean="0">
                <a:ln>
                  <a:noFill/>
                </a:ln>
                <a:solidFill>
                  <a:srgbClr val="00FFFF"/>
                </a:solidFill>
                <a:effectLst/>
                <a:latin typeface="Maiandra GD" pitchFamily="34" charset="0"/>
                <a:ea typeface="Times New Roman" pitchFamily="18" charset="0"/>
                <a:cs typeface="Arial" pitchFamily="34" charset="0"/>
              </a:rPr>
              <a:t>más nos importe </a:t>
            </a:r>
            <a:r>
              <a:rPr kumimoji="0" lang="es-ES" sz="4000" b="1" i="1" u="none"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que </a:t>
            </a:r>
            <a:r>
              <a:rPr kumimoji="0" lang="es-ES" sz="4000" b="1" i="1" u="sng"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la humildad."</a:t>
            </a:r>
            <a:r>
              <a:rPr kumimoji="0" lang="es-ES" sz="4000" b="1" i="1" u="none" strike="noStrike" cap="none" normalizeH="0" baseline="0" dirty="0" smtClean="0">
                <a:ln>
                  <a:noFill/>
                </a:ln>
                <a:solidFill>
                  <a:srgbClr val="FFFF00"/>
                </a:solidFill>
                <a:effectLst/>
                <a:latin typeface="Maiandra GD" pitchFamily="34" charset="0"/>
                <a:ea typeface="Times New Roman" pitchFamily="18" charset="0"/>
                <a:cs typeface="Arial" pitchFamily="34" charset="0"/>
              </a:rPr>
              <a:t> (M1, 2,9)</a:t>
            </a:r>
            <a:endParaRPr kumimoji="0" lang="es-CO" sz="4000" b="1" i="1" u="none" strike="noStrike" cap="none" normalizeH="0" baseline="0" dirty="0" smtClean="0">
              <a:ln>
                <a:noFill/>
              </a:ln>
              <a:solidFill>
                <a:srgbClr val="FFFF00"/>
              </a:solidFill>
              <a:effectLst/>
              <a:latin typeface="Maiandra GD"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es-CO" sz="1800" b="0" i="1" u="none" strike="noStrike" cap="none" normalizeH="0" baseline="0" dirty="0" smtClean="0">
              <a:ln>
                <a:noFill/>
              </a:ln>
              <a:solidFill>
                <a:schemeClr val="tx1"/>
              </a:solidFill>
              <a:effectLst/>
              <a:latin typeface="Maiandra GD" pitchFamily="34" charset="0"/>
              <a:cs typeface="Arial" pitchFamily="34" charset="0"/>
            </a:endParaRPr>
          </a:p>
        </p:txBody>
      </p:sp>
      <p:sp>
        <p:nvSpPr>
          <p:cNvPr id="45060" name="Text Box 4"/>
          <p:cNvSpPr txBox="1">
            <a:spLocks noChangeArrowheads="1"/>
          </p:cNvSpPr>
          <p:nvPr/>
        </p:nvSpPr>
        <p:spPr bwMode="auto">
          <a:xfrm>
            <a:off x="-146050" y="619125"/>
            <a:ext cx="2286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smtClean="0">
              <a:ln>
                <a:noFill/>
              </a:ln>
              <a:solidFill>
                <a:schemeClr val="tx1"/>
              </a:solidFill>
              <a:effectLst/>
              <a:latin typeface="Arial" pitchFamily="34" charset="0"/>
              <a:cs typeface="Arial" pitchFamily="34" charset="0"/>
            </a:endParaRPr>
          </a:p>
        </p:txBody>
      </p:sp>
      <p:sp>
        <p:nvSpPr>
          <p:cNvPr id="45062" name="Rectangle 6"/>
          <p:cNvSpPr>
            <a:spLocks noChangeArrowheads="1"/>
          </p:cNvSpPr>
          <p:nvPr/>
        </p:nvSpPr>
        <p:spPr bwMode="auto">
          <a:xfrm>
            <a:off x="683568" y="4507562"/>
            <a:ext cx="799288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solidFill>
                  <a:schemeClr val="tx1"/>
                </a:solidFill>
                <a:effectLst/>
                <a:latin typeface="Century Gothic" pitchFamily="34" charset="0"/>
                <a:cs typeface="Arial" pitchFamily="34" charset="0"/>
              </a:rPr>
              <a:t>   </a:t>
            </a:r>
            <a:endParaRPr kumimoji="0" lang="es-CO" sz="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p:cTn id="7" dur="3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8" dur="3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9" dur="3000"/>
                                        <p:tgtEl>
                                          <p:spTgt spid="2">
                                            <p:txEl>
                                              <p:pRg st="6" end="6"/>
                                            </p:txEl>
                                          </p:spTgt>
                                        </p:tgtEl>
                                      </p:cBhvr>
                                    </p:animEffect>
                                  </p:childTnLst>
                                </p:cTn>
                              </p:par>
                              <p:par>
                                <p:cTn id="10" presetID="13" presetClass="entr" presetSubtype="16" fill="hold" nodeType="withEffect">
                                  <p:stCondLst>
                                    <p:cond delay="0"/>
                                  </p:stCondLst>
                                  <p:childTnLst>
                                    <p:set>
                                      <p:cBhvr>
                                        <p:cTn id="11" dur="1" fill="hold">
                                          <p:stCondLst>
                                            <p:cond delay="0"/>
                                          </p:stCondLst>
                                        </p:cTn>
                                        <p:tgtEl>
                                          <p:spTgt spid="45061">
                                            <p:txEl>
                                              <p:pRg st="1" end="1"/>
                                            </p:txEl>
                                          </p:spTgt>
                                        </p:tgtEl>
                                        <p:attrNameLst>
                                          <p:attrName>style.visibility</p:attrName>
                                        </p:attrNameLst>
                                      </p:cBhvr>
                                      <p:to>
                                        <p:strVal val="visible"/>
                                      </p:to>
                                    </p:set>
                                    <p:animEffect transition="in" filter="plus(in)">
                                      <p:cBhvr>
                                        <p:cTn id="12" dur="2000"/>
                                        <p:tgtEl>
                                          <p:spTgt spid="450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ancisco Palau"/>
          <p:cNvPicPr>
            <a:picLocks noGrp="1" noChangeAspect="1" noChangeArrowheads="1"/>
          </p:cNvPicPr>
          <p:nvPr>
            <p:ph/>
          </p:nvPr>
        </p:nvPicPr>
        <p:blipFill>
          <a:blip r:embed="rId2" cstate="print"/>
          <a:srcRect/>
          <a:stretch>
            <a:fillRect/>
          </a:stretch>
        </p:blipFill>
        <p:spPr>
          <a:xfrm>
            <a:off x="-25400" y="-26988"/>
            <a:ext cx="9169400" cy="6884988"/>
          </a:xfrm>
          <a:noFill/>
        </p:spPr>
      </p:pic>
      <p:sp>
        <p:nvSpPr>
          <p:cNvPr id="87043" name="Text Box 3"/>
          <p:cNvSpPr txBox="1">
            <a:spLocks noChangeArrowheads="1"/>
          </p:cNvSpPr>
          <p:nvPr/>
        </p:nvSpPr>
        <p:spPr bwMode="auto">
          <a:xfrm>
            <a:off x="303213" y="5332413"/>
            <a:ext cx="8607425" cy="1311275"/>
          </a:xfrm>
          <a:prstGeom prst="rect">
            <a:avLst/>
          </a:prstGeom>
          <a:noFill/>
          <a:ln w="9525">
            <a:noFill/>
            <a:miter lim="800000"/>
            <a:headEnd/>
            <a:tailEnd/>
          </a:ln>
        </p:spPr>
        <p:txBody>
          <a:bodyPr wrap="none">
            <a:spAutoFit/>
          </a:bodyPr>
          <a:lstStyle/>
          <a:p>
            <a:pPr algn="ctr"/>
            <a:r>
              <a:rPr lang="es-ES" sz="4000" b="1">
                <a:solidFill>
                  <a:srgbClr val="CCECFF"/>
                </a:solidFill>
                <a:latin typeface="Georgia" pitchFamily="18" charset="0"/>
              </a:rPr>
              <a:t>Para esto es la oración… </a:t>
            </a:r>
          </a:p>
          <a:p>
            <a:pPr algn="ctr"/>
            <a:r>
              <a:rPr lang="es-ES" sz="4000" b="1">
                <a:solidFill>
                  <a:srgbClr val="CCECFF"/>
                </a:solidFill>
                <a:latin typeface="Georgia" pitchFamily="18" charset="0"/>
              </a:rPr>
              <a:t>para que nazcan obras, obras, …</a:t>
            </a:r>
          </a:p>
        </p:txBody>
      </p:sp>
      <p:sp>
        <p:nvSpPr>
          <p:cNvPr id="13316" name="AutoShape 4">
            <a:hlinkClick r:id="" action="ppaction://hlinkshowjump?jump=nextslide" highlightClick="1"/>
          </p:cNvPr>
          <p:cNvSpPr>
            <a:spLocks noChangeArrowheads="1"/>
          </p:cNvSpPr>
          <p:nvPr/>
        </p:nvSpPr>
        <p:spPr bwMode="auto">
          <a:xfrm>
            <a:off x="8458200" y="5791200"/>
            <a:ext cx="381000" cy="509588"/>
          </a:xfrm>
          <a:prstGeom prst="actionButtonForwardNext">
            <a:avLst/>
          </a:prstGeom>
          <a:noFill/>
          <a:ln w="9525">
            <a:solidFill>
              <a:srgbClr val="800000"/>
            </a:solidFill>
            <a:miter lim="800000"/>
            <a:headEnd/>
            <a:tailEnd/>
          </a:ln>
        </p:spPr>
        <p:txBody>
          <a:bodyPr wrap="none" anchor="ctr"/>
          <a:lstStyle/>
          <a:p>
            <a:endParaRPr lang="es-CO"/>
          </a:p>
        </p:txBody>
      </p:sp>
    </p:spTree>
  </p:cSld>
  <p:clrMapOvr>
    <a:masterClrMapping/>
  </p:clrMapOvr>
  <p:transition spd="med"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7043"/>
                                        </p:tgtEl>
                                        <p:attrNameLst>
                                          <p:attrName>style.visibility</p:attrName>
                                        </p:attrNameLst>
                                      </p:cBhvr>
                                      <p:to>
                                        <p:strVal val="visible"/>
                                      </p:to>
                                    </p:set>
                                    <p:anim calcmode="lin" valueType="num">
                                      <p:cBhvr additive="base">
                                        <p:cTn id="7" dur="500" fill="hold"/>
                                        <p:tgtEl>
                                          <p:spTgt spid="87043"/>
                                        </p:tgtEl>
                                        <p:attrNameLst>
                                          <p:attrName>ppt_x</p:attrName>
                                        </p:attrNameLst>
                                      </p:cBhvr>
                                      <p:tavLst>
                                        <p:tav tm="0">
                                          <p:val>
                                            <p:strVal val="0-#ppt_w/2"/>
                                          </p:val>
                                        </p:tav>
                                        <p:tav tm="100000">
                                          <p:val>
                                            <p:strVal val="#ppt_x"/>
                                          </p:val>
                                        </p:tav>
                                      </p:tavLst>
                                    </p:anim>
                                    <p:anim calcmode="lin" valueType="num">
                                      <p:cBhvr additive="base">
                                        <p:cTn id="8" dur="500" fill="hold"/>
                                        <p:tgtEl>
                                          <p:spTgt spid="870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descr="Castillo Disney"/>
          <p:cNvPicPr>
            <a:picLocks noGrp="1" noChangeAspect="1" noChangeArrowheads="1"/>
          </p:cNvPicPr>
          <p:nvPr>
            <p:ph/>
          </p:nvPr>
        </p:nvPicPr>
        <p:blipFill>
          <a:blip r:embed="rId2" cstate="print"/>
          <a:srcRect b="10052"/>
          <a:stretch>
            <a:fillRect/>
          </a:stretch>
        </p:blipFill>
        <p:spPr>
          <a:xfrm>
            <a:off x="-36513" y="-26988"/>
            <a:ext cx="9180513" cy="6884988"/>
          </a:xfrm>
          <a:noFill/>
        </p:spPr>
      </p:pic>
      <p:sp>
        <p:nvSpPr>
          <p:cNvPr id="90115" name="Text Box 3"/>
          <p:cNvSpPr txBox="1">
            <a:spLocks noChangeArrowheads="1"/>
          </p:cNvSpPr>
          <p:nvPr/>
        </p:nvSpPr>
        <p:spPr bwMode="auto">
          <a:xfrm>
            <a:off x="179388" y="333375"/>
            <a:ext cx="8731250" cy="1554163"/>
          </a:xfrm>
          <a:prstGeom prst="rect">
            <a:avLst/>
          </a:prstGeom>
          <a:noFill/>
          <a:ln w="9525">
            <a:noFill/>
            <a:miter lim="800000"/>
            <a:headEnd/>
            <a:tailEnd/>
          </a:ln>
        </p:spPr>
        <p:txBody>
          <a:bodyPr wrap="none">
            <a:spAutoFit/>
          </a:bodyPr>
          <a:lstStyle/>
          <a:p>
            <a:pPr algn="ctr"/>
            <a:r>
              <a:rPr lang="es-ES" sz="3200" b="1">
                <a:solidFill>
                  <a:srgbClr val="CCFFCC"/>
                </a:solidFill>
                <a:latin typeface="Georgia" pitchFamily="18" charset="0"/>
              </a:rPr>
              <a:t>Que no hay edificio de tanta hermosura </a:t>
            </a:r>
          </a:p>
          <a:p>
            <a:pPr algn="ctr"/>
            <a:r>
              <a:rPr lang="es-ES" sz="3200" b="1">
                <a:solidFill>
                  <a:srgbClr val="CCFFCC"/>
                </a:solidFill>
                <a:latin typeface="Georgia" pitchFamily="18" charset="0"/>
              </a:rPr>
              <a:t>como un alma limpia y llena de virtudes. </a:t>
            </a:r>
          </a:p>
          <a:p>
            <a:pPr algn="ctr"/>
            <a:r>
              <a:rPr lang="es-ES" sz="3200" b="1">
                <a:solidFill>
                  <a:srgbClr val="CCFFCC"/>
                </a:solidFill>
                <a:latin typeface="Georgia" pitchFamily="18" charset="0"/>
              </a:rPr>
              <a:t>En este palacio está el gran Rey.</a:t>
            </a:r>
          </a:p>
        </p:txBody>
      </p:sp>
      <p:sp>
        <p:nvSpPr>
          <p:cNvPr id="14340" name="AutoShape 4">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00"/>
                                  </p:stCondLst>
                                  <p:childTnLst>
                                    <p:set>
                                      <p:cBhvr>
                                        <p:cTn id="6" dur="1" fill="hold">
                                          <p:stCondLst>
                                            <p:cond delay="499"/>
                                          </p:stCondLst>
                                        </p:cTn>
                                        <p:tgtEl>
                                          <p:spTgt spid="90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uerta 1"/>
          <p:cNvPicPr>
            <a:picLocks noGrp="1" noChangeAspect="1" noChangeArrowheads="1"/>
          </p:cNvPicPr>
          <p:nvPr>
            <p:ph/>
          </p:nvPr>
        </p:nvPicPr>
        <p:blipFill>
          <a:blip r:embed="rId2" cstate="print"/>
          <a:srcRect t="7800" b="4915"/>
          <a:stretch>
            <a:fillRect/>
          </a:stretch>
        </p:blipFill>
        <p:spPr>
          <a:xfrm>
            <a:off x="0" y="0"/>
            <a:ext cx="9144000" cy="6858000"/>
          </a:xfrm>
          <a:noFill/>
        </p:spPr>
      </p:pic>
      <p:sp>
        <p:nvSpPr>
          <p:cNvPr id="91142" name="Text Box 6"/>
          <p:cNvSpPr txBox="1">
            <a:spLocks noChangeArrowheads="1"/>
          </p:cNvSpPr>
          <p:nvPr/>
        </p:nvSpPr>
        <p:spPr bwMode="auto">
          <a:xfrm>
            <a:off x="700088" y="115888"/>
            <a:ext cx="7851775" cy="1311275"/>
          </a:xfrm>
          <a:prstGeom prst="rect">
            <a:avLst/>
          </a:prstGeom>
          <a:noFill/>
          <a:ln w="9525">
            <a:noFill/>
            <a:miter lim="800000"/>
            <a:headEnd/>
            <a:tailEnd/>
          </a:ln>
          <a:effectLst>
            <a:outerShdw dist="53882" dir="2700000" algn="ctr" rotWithShape="0">
              <a:srgbClr val="006600"/>
            </a:outerShdw>
          </a:effectLst>
        </p:spPr>
        <p:txBody>
          <a:bodyPr wrap="none">
            <a:spAutoFit/>
          </a:bodyPr>
          <a:lstStyle/>
          <a:p>
            <a:pPr algn="ctr">
              <a:defRPr/>
            </a:pPr>
            <a:r>
              <a:rPr lang="es-ES" sz="4000" b="1">
                <a:solidFill>
                  <a:srgbClr val="CCFF99"/>
                </a:solidFill>
                <a:latin typeface="Georgia" pitchFamily="18" charset="0"/>
              </a:rPr>
              <a:t>La puerta para entrar en el </a:t>
            </a:r>
          </a:p>
          <a:p>
            <a:pPr algn="ctr">
              <a:defRPr/>
            </a:pPr>
            <a:r>
              <a:rPr lang="es-ES" sz="4000" b="1">
                <a:solidFill>
                  <a:srgbClr val="CCFF99"/>
                </a:solidFill>
                <a:latin typeface="Georgia" pitchFamily="18" charset="0"/>
              </a:rPr>
              <a:t>castillo del alma es la oración</a:t>
            </a:r>
          </a:p>
        </p:txBody>
      </p:sp>
      <p:sp>
        <p:nvSpPr>
          <p:cNvPr id="15364" name="AutoShape 7">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llamita"/>
          <p:cNvPicPr>
            <a:picLocks noGrp="1" noChangeAspect="1" noChangeArrowheads="1"/>
          </p:cNvPicPr>
          <p:nvPr>
            <p:ph/>
          </p:nvPr>
        </p:nvPicPr>
        <p:blipFill>
          <a:blip r:embed="rId2" cstate="print"/>
          <a:srcRect t="21945" b="13376"/>
          <a:stretch>
            <a:fillRect/>
          </a:stretch>
        </p:blipFill>
        <p:spPr>
          <a:xfrm>
            <a:off x="0" y="0"/>
            <a:ext cx="9144000" cy="6884988"/>
          </a:xfrm>
          <a:noFill/>
        </p:spPr>
      </p:pic>
      <p:sp>
        <p:nvSpPr>
          <p:cNvPr id="93188" name="Text Box 4"/>
          <p:cNvSpPr txBox="1">
            <a:spLocks noChangeArrowheads="1"/>
          </p:cNvSpPr>
          <p:nvPr/>
        </p:nvSpPr>
        <p:spPr bwMode="auto">
          <a:xfrm>
            <a:off x="128588" y="55563"/>
            <a:ext cx="8986837" cy="1373187"/>
          </a:xfrm>
          <a:prstGeom prst="rect">
            <a:avLst/>
          </a:prstGeom>
          <a:noFill/>
          <a:ln w="9525">
            <a:noFill/>
            <a:miter lim="800000"/>
            <a:headEnd/>
            <a:tailEnd/>
          </a:ln>
          <a:effectLst>
            <a:outerShdw dist="35921" dir="2700000" algn="ctr" rotWithShape="0">
              <a:srgbClr val="FF9900"/>
            </a:outerShdw>
          </a:effectLst>
        </p:spPr>
        <p:txBody>
          <a:bodyPr wrap="none">
            <a:spAutoFit/>
          </a:bodyPr>
          <a:lstStyle/>
          <a:p>
            <a:pPr algn="ctr">
              <a:defRPr/>
            </a:pPr>
            <a:r>
              <a:rPr lang="es-ES" sz="2800" b="1">
                <a:solidFill>
                  <a:srgbClr val="FFFFCC"/>
                </a:solidFill>
                <a:latin typeface="Georgia" pitchFamily="18" charset="0"/>
              </a:rPr>
              <a:t>Para buscar a Dios es mejor buscarlo en nuestro</a:t>
            </a:r>
          </a:p>
          <a:p>
            <a:pPr algn="ctr">
              <a:defRPr/>
            </a:pPr>
            <a:r>
              <a:rPr lang="es-ES" sz="2800" b="1">
                <a:solidFill>
                  <a:srgbClr val="FFFFCC"/>
                </a:solidFill>
                <a:latin typeface="Georgia" pitchFamily="18" charset="0"/>
              </a:rPr>
              <a:t> interior, porque se halla mejor y más a nuestro </a:t>
            </a:r>
          </a:p>
          <a:p>
            <a:pPr algn="ctr">
              <a:defRPr/>
            </a:pPr>
            <a:r>
              <a:rPr lang="es-ES" sz="2800" b="1">
                <a:solidFill>
                  <a:srgbClr val="FFFFCC"/>
                </a:solidFill>
                <a:latin typeface="Georgia" pitchFamily="18" charset="0"/>
              </a:rPr>
              <a:t>provecho que en la creatura.</a:t>
            </a:r>
          </a:p>
        </p:txBody>
      </p:sp>
      <p:sp>
        <p:nvSpPr>
          <p:cNvPr id="16388" name="AutoShape 7">
            <a:hlinkClick r:id="" action="ppaction://hlinkshowjump?jump=nex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3188"/>
                                        </p:tgtEl>
                                        <p:attrNameLst>
                                          <p:attrName>style.visibility</p:attrName>
                                        </p:attrNameLst>
                                      </p:cBhvr>
                                      <p:to>
                                        <p:strVal val="visible"/>
                                      </p:to>
                                    </p:set>
                                    <p:animEffect transition="in" filter="dissolve">
                                      <p:cBhvr>
                                        <p:cTn id="7"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wep"/>
          <p:cNvPicPr>
            <a:picLocks noChangeAspect="1" noChangeArrowheads="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
        <p:nvSpPr>
          <p:cNvPr id="94211" name="Text Box 3"/>
          <p:cNvSpPr txBox="1">
            <a:spLocks noChangeArrowheads="1"/>
          </p:cNvSpPr>
          <p:nvPr/>
        </p:nvSpPr>
        <p:spPr bwMode="auto">
          <a:xfrm>
            <a:off x="2273300" y="3652838"/>
            <a:ext cx="6870700" cy="3540125"/>
          </a:xfrm>
          <a:prstGeom prst="rect">
            <a:avLst/>
          </a:prstGeom>
          <a:noFill/>
          <a:ln w="9525">
            <a:noFill/>
            <a:miter lim="800000"/>
            <a:headEnd/>
            <a:tailEnd/>
          </a:ln>
        </p:spPr>
        <p:txBody>
          <a:bodyPr wrap="none">
            <a:spAutoFit/>
          </a:bodyPr>
          <a:lstStyle/>
          <a:p>
            <a:pPr algn="r"/>
            <a:r>
              <a:rPr lang="es-ES" sz="3200" b="1" i="1">
                <a:solidFill>
                  <a:srgbClr val="CCFFCC"/>
                </a:solidFill>
                <a:latin typeface="Georgia" pitchFamily="18" charset="0"/>
              </a:rPr>
              <a:t>Pensar y entender </a:t>
            </a:r>
          </a:p>
          <a:p>
            <a:pPr algn="r"/>
            <a:r>
              <a:rPr lang="es-ES" sz="3200" b="1" i="1">
                <a:solidFill>
                  <a:srgbClr val="CCFFCC"/>
                </a:solidFill>
                <a:latin typeface="Georgia" pitchFamily="18" charset="0"/>
              </a:rPr>
              <a:t>qué hablamos </a:t>
            </a:r>
          </a:p>
          <a:p>
            <a:pPr algn="r"/>
            <a:r>
              <a:rPr lang="es-ES" sz="3200" b="1" i="1">
                <a:solidFill>
                  <a:srgbClr val="CCFFCC"/>
                </a:solidFill>
                <a:latin typeface="Georgia" pitchFamily="18" charset="0"/>
              </a:rPr>
              <a:t>y con quién hablamos </a:t>
            </a:r>
          </a:p>
          <a:p>
            <a:pPr algn="r"/>
            <a:r>
              <a:rPr lang="es-ES" sz="3200" b="1" i="1">
                <a:solidFill>
                  <a:srgbClr val="CCFFCC"/>
                </a:solidFill>
                <a:latin typeface="Georgia" pitchFamily="18" charset="0"/>
              </a:rPr>
              <a:t>y lo mucho que estamos</a:t>
            </a:r>
          </a:p>
          <a:p>
            <a:pPr algn="r"/>
            <a:r>
              <a:rPr lang="es-ES" sz="3200" b="1" i="1">
                <a:solidFill>
                  <a:srgbClr val="CCFFCC"/>
                </a:solidFill>
                <a:latin typeface="Georgia" pitchFamily="18" charset="0"/>
              </a:rPr>
              <a:t>obligados a servir,</a:t>
            </a:r>
          </a:p>
          <a:p>
            <a:pPr algn="r"/>
            <a:r>
              <a:rPr lang="es-ES" sz="3200" b="1" i="1">
                <a:solidFill>
                  <a:srgbClr val="CCFFCC"/>
                </a:solidFill>
                <a:latin typeface="Georgia" pitchFamily="18" charset="0"/>
              </a:rPr>
              <a:t>esto es oración contemplativa.</a:t>
            </a:r>
          </a:p>
          <a:p>
            <a:pPr algn="r"/>
            <a:endParaRPr lang="es-ES" sz="3200" b="1" i="1">
              <a:solidFill>
                <a:srgbClr val="CCFFCC"/>
              </a:solidFill>
              <a:latin typeface="Georgia" pitchFamily="18" charset="0"/>
            </a:endParaRPr>
          </a:p>
        </p:txBody>
      </p:sp>
      <p:sp>
        <p:nvSpPr>
          <p:cNvPr id="17412" name="AutoShape 4">
            <a:hlinkClick r:id="" action="ppaction://hlinkshowjump?jump=nextslide" highlightClick="1"/>
          </p:cNvPr>
          <p:cNvSpPr>
            <a:spLocks noChangeArrowheads="1"/>
          </p:cNvSpPr>
          <p:nvPr/>
        </p:nvSpPr>
        <p:spPr bwMode="auto">
          <a:xfrm>
            <a:off x="457200" y="6348413"/>
            <a:ext cx="381000" cy="509587"/>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4211"/>
                                        </p:tgtEl>
                                        <p:attrNameLst>
                                          <p:attrName>style.visibility</p:attrName>
                                        </p:attrNameLst>
                                      </p:cBhvr>
                                      <p:to>
                                        <p:strVal val="visible"/>
                                      </p:to>
                                    </p:set>
                                    <p:animEffect transition="in" filter="dissolve">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4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3011" name="Text Box 3"/>
          <p:cNvSpPr txBox="1">
            <a:spLocks noChangeArrowheads="1"/>
          </p:cNvSpPr>
          <p:nvPr/>
        </p:nvSpPr>
        <p:spPr bwMode="auto">
          <a:xfrm>
            <a:off x="588963" y="4951413"/>
            <a:ext cx="8120062" cy="1554162"/>
          </a:xfrm>
          <a:prstGeom prst="rect">
            <a:avLst/>
          </a:prstGeom>
          <a:solidFill>
            <a:schemeClr val="tx1"/>
          </a:solidFill>
          <a:ln w="9525">
            <a:noFill/>
            <a:miter lim="800000"/>
            <a:headEnd/>
            <a:tailEnd/>
          </a:ln>
        </p:spPr>
        <p:txBody>
          <a:bodyPr wrap="none">
            <a:spAutoFit/>
          </a:bodyPr>
          <a:lstStyle/>
          <a:p>
            <a:pPr algn="ctr"/>
            <a:r>
              <a:rPr lang="es-ES" sz="3200" b="1">
                <a:solidFill>
                  <a:schemeClr val="bg1"/>
                </a:solidFill>
                <a:latin typeface="Georgia" pitchFamily="18" charset="0"/>
              </a:rPr>
              <a:t>No tengáis miedo os deje morir de sed</a:t>
            </a:r>
          </a:p>
          <a:p>
            <a:pPr algn="ctr"/>
            <a:r>
              <a:rPr lang="es-ES" sz="3200" b="1">
                <a:solidFill>
                  <a:schemeClr val="bg1"/>
                </a:solidFill>
                <a:latin typeface="Georgia" pitchFamily="18" charset="0"/>
              </a:rPr>
              <a:t>el Señor que nos llama a que bebamos</a:t>
            </a:r>
          </a:p>
          <a:p>
            <a:pPr algn="ctr"/>
            <a:r>
              <a:rPr lang="es-ES" sz="3200" b="1">
                <a:solidFill>
                  <a:schemeClr val="bg1"/>
                </a:solidFill>
                <a:latin typeface="Georgia" pitchFamily="18" charset="0"/>
              </a:rPr>
              <a:t>de esta fuente.</a:t>
            </a:r>
          </a:p>
        </p:txBody>
      </p:sp>
      <p:sp>
        <p:nvSpPr>
          <p:cNvPr id="18436" name="AutoShape 4">
            <a:hlinkClick r:id="" action="ppaction://hlinkshowjump?jump=nextslide" highlightClick="1"/>
          </p:cNvPr>
          <p:cNvSpPr>
            <a:spLocks noChangeArrowheads="1"/>
          </p:cNvSpPr>
          <p:nvPr/>
        </p:nvSpPr>
        <p:spPr bwMode="auto">
          <a:xfrm>
            <a:off x="82296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h02129j"/>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dist="35921" dir="2700000" algn="ctr" rotWithShape="0">
              <a:srgbClr val="808080"/>
            </a:outerShdw>
          </a:effectLst>
        </p:spPr>
      </p:pic>
      <p:sp>
        <p:nvSpPr>
          <p:cNvPr id="56323" name="Text Box 3"/>
          <p:cNvSpPr txBox="1">
            <a:spLocks noChangeArrowheads="1"/>
          </p:cNvSpPr>
          <p:nvPr/>
        </p:nvSpPr>
        <p:spPr bwMode="auto">
          <a:xfrm>
            <a:off x="762000" y="271463"/>
            <a:ext cx="8037513" cy="1190625"/>
          </a:xfrm>
          <a:prstGeom prst="rect">
            <a:avLst/>
          </a:prstGeom>
          <a:noFill/>
          <a:ln w="9525">
            <a:noFill/>
            <a:miter lim="800000"/>
            <a:headEnd/>
            <a:tailEnd/>
          </a:ln>
        </p:spPr>
        <p:txBody>
          <a:bodyPr wrap="none">
            <a:spAutoFit/>
          </a:bodyPr>
          <a:lstStyle/>
          <a:p>
            <a:r>
              <a:rPr lang="es-ES" sz="3600" b="1">
                <a:solidFill>
                  <a:srgbClr val="FFFFCC"/>
                </a:solidFill>
                <a:latin typeface="Georgia" pitchFamily="18" charset="0"/>
              </a:rPr>
              <a:t>En la contemplación su Majestad </a:t>
            </a:r>
          </a:p>
          <a:p>
            <a:r>
              <a:rPr lang="es-ES" sz="3600" b="1">
                <a:solidFill>
                  <a:srgbClr val="FFFFCC"/>
                </a:solidFill>
                <a:latin typeface="Georgia" pitchFamily="18" charset="0"/>
              </a:rPr>
              <a:t>es el que lo hace todo.</a:t>
            </a:r>
          </a:p>
        </p:txBody>
      </p:sp>
      <p:sp>
        <p:nvSpPr>
          <p:cNvPr id="19460" name="AutoShape 4">
            <a:hlinkClick r:id="" action="ppaction://hlinkshowjump?jump=firstslide" highlightClick="1"/>
          </p:cNvPr>
          <p:cNvSpPr>
            <a:spLocks noChangeArrowheads="1"/>
          </p:cNvSpPr>
          <p:nvPr/>
        </p:nvSpPr>
        <p:spPr bwMode="auto">
          <a:xfrm>
            <a:off x="8077200" y="6096000"/>
            <a:ext cx="381000" cy="509588"/>
          </a:xfrm>
          <a:prstGeom prst="actionButtonForwardNext">
            <a:avLst/>
          </a:prstGeom>
          <a:noFill/>
          <a:ln w="9525">
            <a:solidFill>
              <a:schemeClr val="bg1"/>
            </a:solidFill>
            <a:miter lim="800000"/>
            <a:headEnd/>
            <a:tailEnd/>
          </a:ln>
        </p:spPr>
        <p:txBody>
          <a:bodyPr wrap="none" anchor="ctr"/>
          <a:lstStyle/>
          <a:p>
            <a:endParaRPr lang="es-CO"/>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gradFill rotWithShape="1">
            <a:gsLst>
              <a:gs pos="0">
                <a:schemeClr val="bg1"/>
              </a:gs>
              <a:gs pos="100000">
                <a:srgbClr val="C66208"/>
              </a:gs>
            </a:gsLst>
            <a:lin ang="2700000" scaled="1"/>
          </a:gradFill>
          <a:ln w="9525">
            <a:solidFill>
              <a:schemeClr val="tx1"/>
            </a:solidFill>
            <a:miter lim="800000"/>
            <a:headEnd/>
            <a:tailEnd/>
          </a:ln>
        </p:spPr>
        <p:txBody>
          <a:bodyPr wrap="none" anchor="ctr"/>
          <a:lstStyle/>
          <a:p>
            <a:pPr algn="ctr"/>
            <a:endParaRPr lang="es-CO"/>
          </a:p>
        </p:txBody>
      </p:sp>
      <p:pic>
        <p:nvPicPr>
          <p:cNvPr id="109573" name="Picture 5" descr="Sta"/>
          <p:cNvPicPr>
            <a:picLocks noChangeAspect="1" noChangeArrowheads="1"/>
          </p:cNvPicPr>
          <p:nvPr/>
        </p:nvPicPr>
        <p:blipFill>
          <a:blip r:embed="rId3" cstate="print"/>
          <a:srcRect/>
          <a:stretch>
            <a:fillRect/>
          </a:stretch>
        </p:blipFill>
        <p:spPr bwMode="auto">
          <a:xfrm>
            <a:off x="539750" y="476250"/>
            <a:ext cx="4130675" cy="6048375"/>
          </a:xfrm>
          <a:prstGeom prst="rect">
            <a:avLst/>
          </a:prstGeom>
          <a:noFill/>
          <a:ln w="9525">
            <a:noFill/>
            <a:miter lim="800000"/>
            <a:headEnd/>
            <a:tailEnd/>
          </a:ln>
        </p:spPr>
      </p:pic>
      <p:sp>
        <p:nvSpPr>
          <p:cNvPr id="109574" name="Text Box 6"/>
          <p:cNvSpPr txBox="1">
            <a:spLocks noChangeArrowheads="1"/>
          </p:cNvSpPr>
          <p:nvPr/>
        </p:nvSpPr>
        <p:spPr bwMode="auto">
          <a:xfrm>
            <a:off x="5292725" y="914400"/>
            <a:ext cx="3455988" cy="5035550"/>
          </a:xfrm>
          <a:prstGeom prst="rect">
            <a:avLst/>
          </a:prstGeom>
          <a:noFill/>
          <a:ln w="9525">
            <a:noFill/>
            <a:miter lim="800000"/>
            <a:headEnd/>
            <a:tailEnd/>
          </a:ln>
        </p:spPr>
        <p:txBody>
          <a:bodyPr>
            <a:spAutoFit/>
          </a:bodyPr>
          <a:lstStyle/>
          <a:p>
            <a:r>
              <a:rPr lang="es-ES" sz="3600" b="1" i="1">
                <a:solidFill>
                  <a:srgbClr val="663300"/>
                </a:solidFill>
                <a:latin typeface="Georgia" pitchFamily="18" charset="0"/>
              </a:rPr>
              <a:t>QUIEN    A </a:t>
            </a:r>
          </a:p>
          <a:p>
            <a:endParaRPr lang="es-ES" sz="3600" b="1" i="1">
              <a:solidFill>
                <a:srgbClr val="663300"/>
              </a:solidFill>
              <a:latin typeface="Georgia" pitchFamily="18" charset="0"/>
            </a:endParaRPr>
          </a:p>
          <a:p>
            <a:r>
              <a:rPr lang="es-ES" sz="3600" b="1" i="1">
                <a:solidFill>
                  <a:srgbClr val="663300"/>
                </a:solidFill>
                <a:latin typeface="Georgia" pitchFamily="18" charset="0"/>
              </a:rPr>
              <a:t>DIOS TIENE </a:t>
            </a:r>
          </a:p>
          <a:p>
            <a:endParaRPr lang="es-ES" sz="3600" b="1" i="1">
              <a:solidFill>
                <a:srgbClr val="663300"/>
              </a:solidFill>
              <a:latin typeface="Georgia" pitchFamily="18" charset="0"/>
            </a:endParaRPr>
          </a:p>
          <a:p>
            <a:r>
              <a:rPr lang="es-ES" sz="3600" b="1" i="1">
                <a:solidFill>
                  <a:srgbClr val="663300"/>
                </a:solidFill>
                <a:latin typeface="Georgia" pitchFamily="18" charset="0"/>
              </a:rPr>
              <a:t>NADA  LE </a:t>
            </a:r>
          </a:p>
          <a:p>
            <a:endParaRPr lang="es-ES" sz="3600" b="1" i="1">
              <a:solidFill>
                <a:srgbClr val="663300"/>
              </a:solidFill>
              <a:latin typeface="Georgia" pitchFamily="18" charset="0"/>
            </a:endParaRPr>
          </a:p>
          <a:p>
            <a:r>
              <a:rPr lang="es-ES" sz="3600" b="1" i="1">
                <a:solidFill>
                  <a:srgbClr val="663300"/>
                </a:solidFill>
                <a:latin typeface="Georgia" pitchFamily="18" charset="0"/>
              </a:rPr>
              <a:t>FALTA, SOLO </a:t>
            </a:r>
          </a:p>
          <a:p>
            <a:endParaRPr lang="es-ES" sz="3600" b="1" i="1">
              <a:solidFill>
                <a:srgbClr val="663300"/>
              </a:solidFill>
              <a:latin typeface="Georgia" pitchFamily="18" charset="0"/>
            </a:endParaRPr>
          </a:p>
          <a:p>
            <a:r>
              <a:rPr lang="es-ES" sz="3600" b="1" i="1">
                <a:solidFill>
                  <a:srgbClr val="663300"/>
                </a:solidFill>
                <a:latin typeface="Georgia" pitchFamily="18" charset="0"/>
              </a:rPr>
              <a:t>DIOS BASTA.</a:t>
            </a:r>
            <a:endParaRPr lang="es-ES" sz="3600" b="1" i="1">
              <a:latin typeface="Georgia"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574"/>
                                        </p:tgtEl>
                                        <p:attrNameLst>
                                          <p:attrName>style.visibility</p:attrName>
                                        </p:attrNameLst>
                                      </p:cBhvr>
                                      <p:to>
                                        <p:strVal val="visible"/>
                                      </p:to>
                                    </p:set>
                                    <p:anim calcmode="lin" valueType="num">
                                      <p:cBhvr additive="base">
                                        <p:cTn id="7" dur="500" fill="hold"/>
                                        <p:tgtEl>
                                          <p:spTgt spid="109574"/>
                                        </p:tgtEl>
                                        <p:attrNameLst>
                                          <p:attrName>ppt_x</p:attrName>
                                        </p:attrNameLst>
                                      </p:cBhvr>
                                      <p:tavLst>
                                        <p:tav tm="0">
                                          <p:val>
                                            <p:strVal val="0-#ppt_w/2"/>
                                          </p:val>
                                        </p:tav>
                                        <p:tav tm="100000">
                                          <p:val>
                                            <p:strVal val="#ppt_x"/>
                                          </p:val>
                                        </p:tav>
                                      </p:tavLst>
                                    </p:anim>
                                    <p:anim calcmode="lin" valueType="num">
                                      <p:cBhvr additive="base">
                                        <p:cTn id="8" dur="500" fill="hold"/>
                                        <p:tgtEl>
                                          <p:spTgt spid="1095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ista 3.wav"/>
                                        </p:tgtEl>
                                      </p:cMediaNode>
                                    </p:audio>
                                  </p:subTnLst>
                                </p:cTn>
                              </p:par>
                            </p:childTnLst>
                          </p:cTn>
                        </p:par>
                        <p:par>
                          <p:cTn id="9" fill="hold">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109573"/>
                                        </p:tgtEl>
                                        <p:attrNameLst>
                                          <p:attrName>style.visibility</p:attrName>
                                        </p:attrNameLst>
                                      </p:cBhvr>
                                      <p:to>
                                        <p:strVal val="visible"/>
                                      </p:to>
                                    </p:set>
                                    <p:anim calcmode="lin" valueType="num">
                                      <p:cBhvr additive="base">
                                        <p:cTn id="12" dur="500" fill="hold"/>
                                        <p:tgtEl>
                                          <p:spTgt spid="109573"/>
                                        </p:tgtEl>
                                        <p:attrNameLst>
                                          <p:attrName>ppt_x</p:attrName>
                                        </p:attrNameLst>
                                      </p:cBhvr>
                                      <p:tavLst>
                                        <p:tav tm="0">
                                          <p:val>
                                            <p:strVal val="0-#ppt_w/2"/>
                                          </p:val>
                                        </p:tav>
                                        <p:tav tm="100000">
                                          <p:val>
                                            <p:strVal val="#ppt_x"/>
                                          </p:val>
                                        </p:tav>
                                      </p:tavLst>
                                    </p:anim>
                                    <p:anim calcmode="lin" valueType="num">
                                      <p:cBhvr additive="base">
                                        <p:cTn id="13" dur="500" fill="hold"/>
                                        <p:tgtEl>
                                          <p:spTgt spid="109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UERTOCASTILLO.jpg"/>
          <p:cNvPicPr>
            <a:picLocks noChangeAspect="1"/>
          </p:cNvPicPr>
          <p:nvPr/>
        </p:nvPicPr>
        <p:blipFill>
          <a:blip r:embed="rId2" cstate="print"/>
          <a:stretch>
            <a:fillRect/>
          </a:stretch>
        </p:blipFill>
        <p:spPr>
          <a:xfrm>
            <a:off x="0" y="0"/>
            <a:ext cx="9144001" cy="6858001"/>
          </a:xfrm>
          <a:prstGeom prst="rect">
            <a:avLst/>
          </a:prstGeom>
        </p:spPr>
      </p:pic>
      <p:sp>
        <p:nvSpPr>
          <p:cNvPr id="2" name="2 Subtítulo"/>
          <p:cNvSpPr txBox="1">
            <a:spLocks/>
          </p:cNvSpPr>
          <p:nvPr/>
        </p:nvSpPr>
        <p:spPr>
          <a:xfrm>
            <a:off x="395536" y="188640"/>
            <a:ext cx="8352928" cy="6480720"/>
          </a:xfrm>
          <a:prstGeom prst="rect">
            <a:avLst/>
          </a:prstGeom>
        </p:spPr>
        <p:txBody>
          <a:bodyPr>
            <a:noAutofit/>
          </a:bodyPr>
          <a:lstStyle/>
          <a:p>
            <a:pPr marL="342900" lvl="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ES" sz="3200" b="1" i="1" dirty="0" smtClean="0">
              <a:solidFill>
                <a:srgbClr val="FFFF00"/>
              </a:solidFill>
            </a:endParaRPr>
          </a:p>
          <a:p>
            <a:pPr marL="342900" indent="-342900" algn="ctr">
              <a:spcBef>
                <a:spcPct val="20000"/>
              </a:spcBef>
              <a:buClr>
                <a:schemeClr val="accent1"/>
              </a:buClr>
              <a:buSzPct val="70000"/>
            </a:pPr>
            <a:endParaRPr lang="es-ES" sz="3200" b="1" i="1" dirty="0" smtClean="0">
              <a:solidFill>
                <a:srgbClr val="FFFF00"/>
              </a:solidFill>
            </a:endParaRPr>
          </a:p>
          <a:p>
            <a:pPr marL="342900" indent="-342900" algn="ctr">
              <a:spcBef>
                <a:spcPct val="20000"/>
              </a:spcBef>
              <a:buClr>
                <a:schemeClr val="accent1"/>
              </a:buClr>
              <a:buSzPct val="70000"/>
            </a:pPr>
            <a:r>
              <a:rPr lang="es-ES" sz="3600" b="1" i="1" dirty="0" smtClean="0">
                <a:solidFill>
                  <a:schemeClr val="bg1"/>
                </a:solidFill>
              </a:rPr>
              <a:t>"Todo el daño nos viene de no tener puestos los ojos en Él, que si no mirásemos otra cosa sino al camino, presto llegaríamos; mas damos mil caídas y tropiezos y erramos el camino, por no poner los ojos en el verdadero camino". (C. 16,11)</a:t>
            </a:r>
            <a:endParaRPr lang="es-CO" sz="3600" b="1" i="1" dirty="0" smtClean="0">
              <a:solidFill>
                <a:schemeClr val="bg1"/>
              </a:solidFill>
            </a:endParaRPr>
          </a:p>
          <a:p>
            <a:pPr marL="342900" indent="-342900" algn="ctr">
              <a:spcBef>
                <a:spcPct val="20000"/>
              </a:spcBef>
              <a:buClr>
                <a:schemeClr val="accent1"/>
              </a:buClr>
              <a:buSzPct val="70000"/>
            </a:pPr>
            <a:r>
              <a:rPr lang="es-CO" sz="3200" b="1" i="1" dirty="0" smtClean="0">
                <a:solidFill>
                  <a:schemeClr val="bg1"/>
                </a:solidFill>
                <a:effectLst>
                  <a:outerShdw blurRad="38100" dist="38100" dir="2700000" algn="tl">
                    <a:srgbClr val="000000">
                      <a:alpha val="43137"/>
                    </a:srgbClr>
                  </a:outerShdw>
                </a:effectLst>
              </a:rPr>
              <a:t> </a:t>
            </a: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endParaRPr lang="es-CO" sz="3200" b="1" i="1" dirty="0" smtClean="0">
              <a:solidFill>
                <a:schemeClr val="bg2"/>
              </a:solidFill>
              <a:effectLst>
                <a:outerShdw blurRad="38100" dist="38100" dir="2700000" algn="tl">
                  <a:srgbClr val="000000">
                    <a:alpha val="43137"/>
                  </a:srgbClr>
                </a:outerShdw>
              </a:effectLst>
            </a:endParaRPr>
          </a:p>
          <a:p>
            <a:pPr marL="342900" indent="-342900" algn="ctr">
              <a:spcBef>
                <a:spcPct val="20000"/>
              </a:spcBef>
              <a:buClr>
                <a:schemeClr val="accent1"/>
              </a:buClr>
              <a:buSzPct val="70000"/>
            </a:pPr>
            <a:r>
              <a:rPr lang="es-CO" sz="3200" b="1" i="1" u="sng" dirty="0" smtClean="0">
                <a:solidFill>
                  <a:schemeClr val="bg2"/>
                </a:solidFill>
                <a:effectLst>
                  <a:outerShdw blurRad="38100" dist="38100" dir="2700000" algn="tl">
                    <a:srgbClr val="000000">
                      <a:alpha val="43137"/>
                    </a:srgbClr>
                  </a:outerShdw>
                </a:effectLst>
              </a:rPr>
              <a:t>“Como El no ha de forzar nuestra voluntad, toma lo que le damos, mas no se da a Sí del todo hasta que no nos damos del todo”  </a:t>
            </a:r>
          </a:p>
          <a:p>
            <a:pPr marL="342900" indent="-342900" algn="ctr">
              <a:spcBef>
                <a:spcPct val="20000"/>
              </a:spcBef>
              <a:buClr>
                <a:schemeClr val="accent1"/>
              </a:buClr>
              <a:buSzPct val="70000"/>
            </a:pPr>
            <a:r>
              <a:rPr lang="es-CO" sz="3200" b="1" i="1" u="sng" dirty="0" smtClean="0">
                <a:solidFill>
                  <a:schemeClr val="bg2"/>
                </a:solidFill>
                <a:effectLst>
                  <a:outerShdw blurRad="38100" dist="38100" dir="2700000" algn="tl">
                    <a:srgbClr val="000000">
                      <a:alpha val="43137"/>
                    </a:srgbClr>
                  </a:outerShdw>
                </a:effectLst>
              </a:rPr>
              <a:t>(C 28, 12). </a:t>
            </a:r>
          </a:p>
          <a:p>
            <a:pPr marL="342900" lvl="0" indent="-342900" algn="ctr">
              <a:spcBef>
                <a:spcPct val="20000"/>
              </a:spcBef>
              <a:buClr>
                <a:schemeClr val="accent1"/>
              </a:buClr>
              <a:buSzPct val="70000"/>
            </a:pPr>
            <a:endParaRPr lang="es-EC" sz="3600" b="1" i="1" dirty="0" smtClean="0">
              <a:solidFill>
                <a:srgbClr val="FFFF00"/>
              </a:solidFill>
              <a:effectLst>
                <a:outerShdw blurRad="38100" dist="38100" dir="2700000" algn="tl">
                  <a:srgbClr val="000000">
                    <a:alpha val="43137"/>
                  </a:srgbClr>
                </a:outerShdw>
              </a:effectLst>
              <a:latin typeface="Maiandra GD" pitchFamily="34" charset="0"/>
            </a:endParaRPr>
          </a:p>
        </p:txBody>
      </p:sp>
      <p:sp>
        <p:nvSpPr>
          <p:cNvPr id="39937" name="Rectangle 1"/>
          <p:cNvSpPr>
            <a:spLocks noChangeArrowheads="1"/>
          </p:cNvSpPr>
          <p:nvPr/>
        </p:nvSpPr>
        <p:spPr bwMode="auto">
          <a:xfrm>
            <a:off x="4439592" y="43934"/>
            <a:ext cx="26481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C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4439579" y="43934"/>
            <a:ext cx="26481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s-C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ítulo"/>
          <p:cNvSpPr>
            <a:spLocks noGrp="1"/>
          </p:cNvSpPr>
          <p:nvPr>
            <p:ph type="title"/>
          </p:nvPr>
        </p:nvSpPr>
        <p:spPr>
          <a:xfrm>
            <a:off x="457200" y="1124744"/>
            <a:ext cx="8229600" cy="4104456"/>
          </a:xfrm>
        </p:spPr>
        <p:txBody>
          <a:bodyPr>
            <a:normAutofit/>
          </a:bodyPr>
          <a:lstStyle/>
          <a:p>
            <a:r>
              <a:rPr lang="es-CO" sz="7200" b="1" dirty="0" smtClean="0">
                <a:latin typeface="Algerian" pitchFamily="82" charset="0"/>
              </a:rPr>
              <a:t>EL  MAESTRO </a:t>
            </a:r>
            <a:br>
              <a:rPr lang="es-CO" sz="7200" b="1" dirty="0" smtClean="0">
                <a:latin typeface="Algerian" pitchFamily="82" charset="0"/>
              </a:rPr>
            </a:br>
            <a:r>
              <a:rPr lang="es-CO" sz="7200" b="1" dirty="0" smtClean="0">
                <a:latin typeface="Algerian" pitchFamily="82" charset="0"/>
              </a:rPr>
              <a:t>NOS ENSEÑA</a:t>
            </a:r>
            <a:endParaRPr lang="es-CO" sz="7200" b="1" dirty="0">
              <a:latin typeface="Algerian"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plus(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m+frase+pequeÃ±a.jpg]"/>
          <p:cNvPicPr>
            <a:picLocks noChangeAspect="1" noChangeArrowheads="1"/>
          </p:cNvPicPr>
          <p:nvPr/>
        </p:nvPicPr>
        <p:blipFill>
          <a:blip r:embed="rId2" cstate="print"/>
          <a:srcRect/>
          <a:stretch>
            <a:fillRect/>
          </a:stretch>
        </p:blipFill>
        <p:spPr bwMode="auto">
          <a:xfrm>
            <a:off x="899592" y="1"/>
            <a:ext cx="8244408" cy="6858000"/>
          </a:xfrm>
          <a:prstGeom prst="rect">
            <a:avLst/>
          </a:prstGeom>
          <a:noFill/>
        </p:spPr>
      </p:pic>
      <p:sp>
        <p:nvSpPr>
          <p:cNvPr id="3" name="2 Marcador de contenido"/>
          <p:cNvSpPr>
            <a:spLocks noGrp="1"/>
          </p:cNvSpPr>
          <p:nvPr>
            <p:ph idx="1"/>
          </p:nvPr>
        </p:nvSpPr>
        <p:spPr>
          <a:xfrm>
            <a:off x="1643042" y="4857760"/>
            <a:ext cx="7043758" cy="1768469"/>
          </a:xfrm>
        </p:spPr>
        <p:txBody>
          <a:bodyPr>
            <a:normAutofit/>
          </a:bodyPr>
          <a:lstStyle/>
          <a:p>
            <a:pPr algn="just">
              <a:buNone/>
            </a:pPr>
            <a:r>
              <a:rPr lang="es-EC" sz="2400" dirty="0" smtClean="0">
                <a:latin typeface="Comic Sans MS" pitchFamily="66" charset="0"/>
              </a:rPr>
              <a:t>     </a:t>
            </a:r>
            <a:endParaRPr lang="es-EC"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1226_DSCN1672.jpg"/>
          <p:cNvPicPr>
            <a:picLocks noChangeAspect="1"/>
          </p:cNvPicPr>
          <p:nvPr/>
        </p:nvPicPr>
        <p:blipFill>
          <a:blip r:embed="rId2" cstate="print"/>
          <a:stretch>
            <a:fillRect/>
          </a:stretch>
        </p:blipFill>
        <p:spPr>
          <a:xfrm>
            <a:off x="0" y="-6179"/>
            <a:ext cx="9144000" cy="6864180"/>
          </a:xfrm>
          <a:prstGeom prst="rect">
            <a:avLst/>
          </a:prstGeom>
        </p:spPr>
      </p:pic>
      <p:sp>
        <p:nvSpPr>
          <p:cNvPr id="3" name="2 Subtítulo"/>
          <p:cNvSpPr txBox="1">
            <a:spLocks/>
          </p:cNvSpPr>
          <p:nvPr/>
        </p:nvSpPr>
        <p:spPr>
          <a:xfrm>
            <a:off x="755576" y="836712"/>
            <a:ext cx="7704856" cy="5040560"/>
          </a:xfrm>
          <a:prstGeom prst="rect">
            <a:avLst/>
          </a:prstGeom>
        </p:spPr>
        <p:txBody>
          <a:bodyPr>
            <a:noAutofit/>
          </a:bodyPr>
          <a:lstStyle/>
          <a:p>
            <a:pPr marL="342900" lvl="0" indent="-342900" algn="ctr">
              <a:spcBef>
                <a:spcPct val="20000"/>
              </a:spcBef>
              <a:buClr>
                <a:schemeClr val="accent1"/>
              </a:buClr>
              <a:buSzPct val="70000"/>
            </a:pPr>
            <a:endParaRPr lang="es-EC" sz="3200" b="1" i="1" dirty="0" smtClean="0">
              <a:solidFill>
                <a:schemeClr val="bg2"/>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200" b="1" i="1" dirty="0" smtClean="0">
              <a:solidFill>
                <a:schemeClr val="bg2"/>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lang="es-EC" sz="3200" b="1" i="1" dirty="0" smtClean="0">
              <a:solidFill>
                <a:schemeClr val="bg2"/>
              </a:solidFill>
              <a:effectLst>
                <a:outerShdw blurRad="38100" dist="38100" dir="2700000" algn="tl">
                  <a:srgbClr val="000000">
                    <a:alpha val="43137"/>
                  </a:srgbClr>
                </a:outerShdw>
              </a:effectLst>
              <a:latin typeface="Maiandra GD" pitchFamily="34" charset="0"/>
            </a:endParaRPr>
          </a:p>
          <a:p>
            <a:pPr marL="342900" lvl="0" indent="-342900" algn="ctr">
              <a:spcBef>
                <a:spcPct val="20000"/>
              </a:spcBef>
              <a:buClr>
                <a:schemeClr val="accent1"/>
              </a:buClr>
              <a:buSzPct val="70000"/>
            </a:pPr>
            <a:endParaRPr kumimoji="0" lang="es-MX"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aiandra GD" pitchFamily="34" charset="0"/>
            </a:endParaRPr>
          </a:p>
        </p:txBody>
      </p:sp>
      <p:sp>
        <p:nvSpPr>
          <p:cNvPr id="13313" name="Rectangle 1"/>
          <p:cNvSpPr>
            <a:spLocks noChangeArrowheads="1"/>
          </p:cNvSpPr>
          <p:nvPr/>
        </p:nvSpPr>
        <p:spPr bwMode="auto">
          <a:xfrm>
            <a:off x="251520" y="-1166165"/>
            <a:ext cx="8712968" cy="88331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endParaRPr lang="es-ES" sz="3600" b="1" u="sng" dirty="0" smtClean="0"/>
          </a:p>
          <a:p>
            <a:pPr lvl="0"/>
            <a:endParaRPr lang="es-CO" sz="3600" b="1" dirty="0" smtClean="0">
              <a:solidFill>
                <a:schemeClr val="bg1"/>
              </a:solidFill>
            </a:endParaRPr>
          </a:p>
          <a:p>
            <a:pPr lvl="0"/>
            <a:endParaRPr lang="es-ES" sz="3600" b="1" i="1" dirty="0" smtClean="0">
              <a:latin typeface="Maiandra GD" pitchFamily="34" charset="0"/>
            </a:endParaRPr>
          </a:p>
          <a:p>
            <a:pPr lvl="0"/>
            <a:r>
              <a:rPr lang="es-ES" sz="3600" b="1" i="1" dirty="0" smtClean="0">
                <a:latin typeface="Maiandra GD" pitchFamily="34" charset="0"/>
              </a:rPr>
              <a:t>"Dejad que crezcan juntos hasta el día de la siega". (</a:t>
            </a:r>
            <a:r>
              <a:rPr lang="es-ES" sz="3200" b="1" i="1" dirty="0" smtClean="0">
                <a:latin typeface="Maiandra GD" pitchFamily="34" charset="0"/>
              </a:rPr>
              <a:t>Mateo 13, 26-43)</a:t>
            </a:r>
          </a:p>
          <a:p>
            <a:pPr lvl="0"/>
            <a:endParaRPr lang="es-ES" sz="3200" b="1" i="1" dirty="0" smtClean="0">
              <a:latin typeface="Maiandra GD" pitchFamily="34" charset="0"/>
            </a:endParaRPr>
          </a:p>
          <a:p>
            <a:pPr lvl="0"/>
            <a:endParaRPr lang="es-ES" sz="3200" b="1" i="1" dirty="0" smtClean="0">
              <a:latin typeface="Maiandra GD" pitchFamily="34" charset="0"/>
            </a:endParaRPr>
          </a:p>
          <a:p>
            <a:r>
              <a:rPr lang="es-ES" sz="3600" b="1" dirty="0" smtClean="0">
                <a:solidFill>
                  <a:schemeClr val="bg1"/>
                </a:solidFill>
                <a:latin typeface="Maiandra GD" pitchFamily="34" charset="0"/>
              </a:rPr>
              <a:t>Trigo y cizaña están mezclados...... y es que al principio, trigo y cizaña se parecen mucho; como en la vida:  lo mejor, el don de Dios, la luz... está tan cerca de lo peor, el pecado, la sombra...</a:t>
            </a:r>
            <a:endParaRPr lang="es-ES" sz="3600" b="1" dirty="0" smtClean="0">
              <a:latin typeface="Maiandra GD" pitchFamily="34" charset="0"/>
            </a:endParaRPr>
          </a:p>
          <a:p>
            <a:r>
              <a:rPr lang="es-ES" sz="3600" b="1" dirty="0" smtClean="0">
                <a:solidFill>
                  <a:schemeClr val="bg1"/>
                </a:solidFill>
              </a:rPr>
              <a:t> </a:t>
            </a:r>
            <a:endParaRPr lang="es-CO" sz="3600" b="1" dirty="0" smtClean="0">
              <a:solidFill>
                <a:schemeClr val="bg1"/>
              </a:solidFill>
              <a:latin typeface="Maiandra GD"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CO" sz="3600" b="1" i="1" u="none" cap="none" normalizeH="0" baseline="0" dirty="0" smtClean="0">
              <a:ln>
                <a:noFill/>
              </a:ln>
              <a:solidFill>
                <a:schemeClr val="bg2"/>
              </a:solidFill>
              <a:latin typeface="Maiandra GD"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s-CO" sz="3600" b="1" i="1" u="none" cap="none" normalizeH="0" baseline="0" dirty="0" smtClean="0">
                <a:ln>
                  <a:noFill/>
                </a:ln>
                <a:solidFill>
                  <a:schemeClr val="bg2"/>
                </a:solidFill>
                <a:latin typeface="Maiandra GD" pitchFamily="34" charset="0"/>
                <a:ea typeface="Calibri" pitchFamily="34" charset="0"/>
                <a:cs typeface="Arial" pitchFamily="34" charset="0"/>
              </a:rPr>
              <a:t>  </a:t>
            </a:r>
            <a:endParaRPr kumimoji="0" lang="es-CO" sz="3600" b="1" i="1" u="none" cap="none" normalizeH="0" baseline="0" dirty="0" smtClean="0">
              <a:ln>
                <a:noFill/>
              </a:ln>
              <a:solidFill>
                <a:schemeClr val="bg2"/>
              </a:solidFill>
              <a:latin typeface="Maiandra GD" pitchFamily="34" charset="0"/>
              <a:cs typeface="Arial"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3">
                                            <p:txEl>
                                              <p:pRg st="3" end="3"/>
                                            </p:txEl>
                                          </p:spTgt>
                                        </p:tgtEl>
                                        <p:attrNameLst>
                                          <p:attrName>style.visibility</p:attrName>
                                        </p:attrNameLst>
                                      </p:cBhvr>
                                      <p:to>
                                        <p:strVal val="visible"/>
                                      </p:to>
                                    </p:set>
                                    <p:animEffect transition="in" filter="blinds(horizontal)">
                                      <p:cBhvr>
                                        <p:cTn id="7" dur="2000"/>
                                        <p:tgtEl>
                                          <p:spTgt spid="133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3">
                                            <p:txEl>
                                              <p:pRg st="6" end="6"/>
                                            </p:txEl>
                                          </p:spTgt>
                                        </p:tgtEl>
                                        <p:attrNameLst>
                                          <p:attrName>style.visibility</p:attrName>
                                        </p:attrNameLst>
                                      </p:cBhvr>
                                      <p:to>
                                        <p:strVal val="visible"/>
                                      </p:to>
                                    </p:set>
                                    <p:animEffect transition="in" filter="blinds(horizontal)">
                                      <p:cBhvr>
                                        <p:cTn id="12" dur="2000"/>
                                        <p:tgtEl>
                                          <p:spTgt spid="13313">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313">
                                            <p:txEl>
                                              <p:pRg st="7" end="7"/>
                                            </p:txEl>
                                          </p:spTgt>
                                        </p:tgtEl>
                                        <p:attrNameLst>
                                          <p:attrName>style.visibility</p:attrName>
                                        </p:attrNameLst>
                                      </p:cBhvr>
                                      <p:to>
                                        <p:strVal val="visible"/>
                                      </p:to>
                                    </p:set>
                                    <p:animEffect transition="in" filter="blinds(horizontal)">
                                      <p:cBhvr>
                                        <p:cTn id="15" dur="2000"/>
                                        <p:tgtEl>
                                          <p:spTgt spid="133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lásico de Offic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2601</TotalTime>
  <Words>2444</Words>
  <Application>Microsoft Office PowerPoint</Application>
  <PresentationFormat>Presentación en pantalla (4:3)</PresentationFormat>
  <Paragraphs>474</Paragraphs>
  <Slides>57</Slides>
  <Notes>0</Notes>
  <HiddenSlides>0</HiddenSlides>
  <MMClips>1</MMClips>
  <ScaleCrop>false</ScaleCrop>
  <HeadingPairs>
    <vt:vector size="4" baseType="variant">
      <vt:variant>
        <vt:lpstr>Tema</vt:lpstr>
      </vt:variant>
      <vt:variant>
        <vt:i4>1</vt:i4>
      </vt:variant>
      <vt:variant>
        <vt:lpstr>Títulos de diapositiva</vt:lpstr>
      </vt:variant>
      <vt:variant>
        <vt:i4>57</vt:i4>
      </vt:variant>
    </vt:vector>
  </HeadingPairs>
  <TitlesOfParts>
    <vt:vector size="58" baseType="lpstr">
      <vt:lpstr>Tema de Office</vt:lpstr>
      <vt:lpstr>Diapositiva 1</vt:lpstr>
      <vt:lpstr>  ESCUELA DE CAMINANTES "ser tales": humildad  (C.3,2 y 4,1) </vt:lpstr>
      <vt:lpstr>Diapositiva 3</vt:lpstr>
      <vt:lpstr>Diapositiva 4</vt:lpstr>
      <vt:lpstr>Diapositiva 5</vt:lpstr>
      <vt:lpstr>Diapositiva 6</vt:lpstr>
      <vt:lpstr>EL  MAESTRO  NOS ENSEÑA</vt:lpstr>
      <vt:lpstr>Diapositiva 8</vt:lpstr>
      <vt:lpstr>Diapositiva 9</vt:lpstr>
      <vt:lpstr>Diapositiva 10</vt:lpstr>
      <vt:lpstr>Diapositiva 11</vt:lpstr>
      <vt:lpstr>Diapositiva 12</vt:lpstr>
      <vt:lpstr> TERESA MAESTRA Y DISCÍPULA DE HUMILDAD</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EL  MAESTRO  NOS ENSEÑA</vt:lpstr>
      <vt:lpstr>Diapositiva 26</vt:lpstr>
      <vt:lpstr>Diapositiva 27</vt:lpstr>
      <vt:lpstr>Diapositiva 28</vt:lpstr>
      <vt:lpstr>Diapositiva 29</vt:lpstr>
      <vt:lpstr>Diapositiva 30</vt:lpstr>
      <vt:lpstr>TERESA MAESTRA Y DISCÍPULA DE HUMILDAD</vt:lpstr>
      <vt:lpstr>Diapositiva 32</vt:lpstr>
      <vt:lpstr>Diapositiva 33</vt:lpstr>
      <vt:lpstr>Diapositiva 34</vt:lpstr>
      <vt:lpstr>Diapositiva 35</vt:lpstr>
      <vt:lpstr>Diapositiva 36</vt:lpstr>
      <vt:lpstr>Diapositiva 37</vt:lpstr>
      <vt:lpstr>  “No penséis, amigas y hermanas mías, que serán muchas las cosas que os encargaré. Solas tres me extenderé en declarar: la una, es amor unas con otras; otra desasimiento de todo lo criado; la otra, verdadera humildad, que aunque la digo a la postre, es la principal y las abraza a todas". (C 4, 3-4)   </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santa Teresa de Jesús y los Cuatro Grados de Oración  Cuatro formas de regar el huerto del alma</dc:title>
  <dc:creator>hp</dc:creator>
  <cp:lastModifiedBy>nes</cp:lastModifiedBy>
  <cp:revision>256</cp:revision>
  <dcterms:created xsi:type="dcterms:W3CDTF">2010-10-04T13:30:46Z</dcterms:created>
  <dcterms:modified xsi:type="dcterms:W3CDTF">2011-08-10T20:58:30Z</dcterms:modified>
</cp:coreProperties>
</file>